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74" r:id="rId3"/>
    <p:sldId id="275" r:id="rId4"/>
    <p:sldId id="273" r:id="rId5"/>
    <p:sldId id="271" r:id="rId6"/>
    <p:sldId id="276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605" autoAdjust="0"/>
  </p:normalViewPr>
  <p:slideViewPr>
    <p:cSldViewPr>
      <p:cViewPr varScale="1">
        <p:scale>
          <a:sx n="115" d="100"/>
          <a:sy n="115" d="100"/>
        </p:scale>
        <p:origin x="150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6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2/1/2016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2/1/2016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2/1/2016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2/1/2016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2/1/2016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2/1/2016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5D48070-6A81-47D0-9810-1540B9FEFF61}" type="datetime1">
              <a:rPr lang="en-US" smtClean="0"/>
              <a:pPr/>
              <a:t>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3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659905"/>
          </a:xfrm>
        </p:spPr>
        <p:txBody>
          <a:bodyPr anchor="t">
            <a:normAutofit/>
          </a:bodyPr>
          <a:lstStyle/>
          <a:p>
            <a:pPr algn="ctr"/>
            <a:r>
              <a:rPr lang="en-US" sz="3600" dirty="0" smtClean="0"/>
              <a:t>State-Transition Diagrams</a:t>
            </a:r>
            <a:endParaRPr lang="en-US" sz="3600" dirty="0"/>
          </a:p>
        </p:txBody>
      </p:sp>
      <p:sp>
        <p:nvSpPr>
          <p:cNvPr id="17" name="AutoShape 24" descr="data:image/jpeg;base64,/9j/4AAQSkZJRgABAQAAAQABAAD/2wCEAAkGBhQQEBUUEBQUFRAUEBQQDxAUFBAUEA8PFRQVFRQVFBQXGyYeFxkjGRQUIDAgIygpLCwsFR4xNTAqNSYrLCoBCQoKDgwOGg8PGikgHSQsLCwpLCksKSksKSwsLCwvLCwpLCwvKSwpKSwsKSkpLCkpLC0pLCwsLCwpKSwsLDUsLP/AABEIAPUAzQMBIgACEQEDEQH/xAAcAAABBAMBAAAAAAAAAAAAAAAABAUGBwECAwj/xABHEAACAgACBwUECAMECAcAAAABAgADBBEFBhITITFBB1FhcYEUIjKRI0JSgpKhsdFicsFTY6LwFSQzQ0RzwuEIFjSjs9Lx/8QAGQEAAgMBAAAAAAAAAAAAAAAAAAQBAgMF/8QAJhEAAgEEAgICAgMBAAAAAAAAAAECAxESIQQxE0FRYSJCMlKBYv/aAAwDAQACEQMRAD8AvCEIQAIQhAAjHrDrphMAP9ZuVXIzWpc3tYd+wuZA8TkPGNvaVruNF4TaTI4m0mvDqeIBA96wjqFBHmSo6zzXi9MGx2exi9jsWd2ObMx6kwA9A0duGj2bJvaEH22qBUfgYt+Um+jdKVYmsWYexbK25OhBGfUeB8DxnkavGBpI9S9dLdF4gWV5tQxAxFGfu2J3jucdD6HgYAeoI36W0/RhVzvsVeGYXm7fyoOJkM1g7UVasDAHaLoGN5HBARnkqnmw658AeHHpX197WMWdizsc2ZiSzHxJitXkKOo7Y7R4jmspaRPtJ9rB4jDUjLo9p/6F/wDtIzjNecbbzvZR3VhUA9QM/wA4yZTETlWnLtnQjx6cekd7tKXP8V1redlh/Uzh7XYOVj+jvn+s1M1MpdmmKF+H1nxdXwYm4eBsZh8mzEf9G9q+Kr4XLXcvU5bt/wAS8P8ADIcZzaaRqSXTMZUoS7Rcuhu03CYjJXY0WHhlblsE+Fg9355SWq2YzHEHiD0Inmlo+6ta74jAkBG26c/eocnYy/gPND5cO8GMw5H9hOpxfcC+oSIv2o4FML7Q9mzx2fZ+BxG8yz2QmfH+b4fESutL9vuJZj7LRVWnQ27Vth8TslVHlx842nfaEWmnZl5wnn7Cdu+PQ/SJh7F6jYdD6FX4fIyxtS+13DaQZarAcPiW4LW5Brtburs4Zn+EgHuzkkE7hCEACEIQAIQhAAhCEAPPnaLgsXpnTVtGDRrFw4XD7Xw005ANYXc8AdtmHedkZAyXasdgGEpUNjmbE25e8gZq6FPcAuTN5kjPuEtKuoLnsgDMljkAM2PMnLqe+bwAheN7HtF2JsjCrWcuD1PYlinvB2iD6gyg9ZNFJhMVZTVbv6VbZruyy2suanoSpzGY4HLMS9O0fW3dL7NS30jj6dgeNdZHwg9GYfIeYlWYjBrYhRh7pH4e4juIi1TkKMrDlLiuccuvgYtXtIbD7tvhY5p4P3ev6+cksgmOwzU2FW5jirD6w6MP88xJforHb6pX68nHc45/v6xfkQX810xniVHunLtCyamZmIqPGDNDNjNDJIZgzRpsTOZMsUZo8Q47Hisd7HkP6nwm+kseKl/iPwj+p8JGbLy7dSxPzMZo0stvoTr18Pxj2b4jEljmxzP+eA8JwVixyUEnuAJPyEdcHoYHjYcz9kHh6nr6SW6n6fOjsQtlY+j+C6scN5Uef3hzB7x4mMOtFOyFVx5yWTK7uZkOTqVPcwKn5GYXEz2HU1WKpVsktpsUMu0AyspHcZBdb+xDB4wFsMBhb+YNa/QOe56uAHmuXrNxY7dj+vR0hhTVe21isPkrsfiupPwWHvPAqfEA/WlgTzpqXofF6D05h68UhVL3bDCxSTTetgyXYfrk4rORyIy4iei4AEIQgAQhCABCEIAEZdbNYRgsM1nA2H3KUP1rD3+AHE+XjHlmyGZ4AcSegEpLXPWM43EllP0KZpQO9c+L+bEZ+QExrVMI/Yxx6XklvoZbr2sdnclnZizMebMeJJmsxNq6yzBVBZmOSqOJJ8Jy+ztaSGvT+j97VmB76ZsveR9ZfX9QIz6s4/Ys2Cfds4DwsHL58vlLl0F2ZFwGxLEE8d2pyA82HE+kgHar2enRty3Ug+yWnLMZncX89knoGy2ge/MdBOhTpSwcZHKq1o+RTh37O0xG/ROlBcgz+MDJx4948DFjPxAiDi4uzOnGSkro3M5FpvY2QiOm7aBPiR8oJA2dnaJMXjBWpZvQdSe6YxWLCDNjkP18pHcRc+JsCoM/sr0VepP7xilSyf0K16ygvsTYjENa5PU/ID9oswtITlz6mdP9EvUOKnxYcf8A8iqnA9W+UYqStoUpQv8Al2zVDFVdsx7KIbrKLtpjaTRaXZDrXkxwdp4Nm+GJ6Nzev14sPHa75a88u4LFNVYrodl0YOjfZZTmD8xPSGrumVxmGrvXhtr7y/YsHB19GB/KNUZXWInyIWeSFmJwaWgCxFcK62KGAYLYh2lYZ8mBAIPSdoQm4qEIQgAQhCABCESaW0mmGpe2w5Ii5nvY8go8Sch6wbsSlfSIn2m6ybmn2es/SXD6TLmlHI/iOY8g0qsCKtKaSfE3PdZ8btnl0UclUeAGQifKcmrUzlc7dCl442NWOUsrs71W2EF9o+kce4D9Ss8vUyEauaK9qxSVn4Ad5Z/IvT1OQ9ZeOGqCqAO6M8an+7FOZV/Rf6dVXKJ9JaNrxNT1XoHqsXZdG5MP6HrmOIIBijOQXWTtDuGIfC6KwpxeIpAOKcts0UE8kz+s/hmMuXE5gOnOK4127JrdHlr8FYbKF94o2QuqHnysX5HwPORvR2mWd9m1dl1HHmM/Q8pc+itbk0xgL86zTiKtqnFYdjma3KtkQchmpyPMc1I6ZmrbcOLEAPdwPUGK8hpWuh7iKTvZ9ehPpHGhUPHj0jDVpzJQlalnJ8SSSeijiY8poYbWdjbQH1cuB8/CS/s/0Mr2vbsqqV+4uQAG1lmx4eHD1MyoqLePZtXc0sr2Ibozs+0hjmDNW1aH69vuZD+FDxllaA7L6sMmTNmfrlfic+LHp4ACLW7UdG127o4hdrPZLhXNQPLjYBll48vGSrbDAEEEEZgg5gg8QQeoj9rdHLbb2xhu0FUq7KooHflxPmTzla6zaD9mfaUfRseX2W/Yy371ka1j0cLqmU9Rz7j0PzlJwzVjSnPCVyq84TGyQSDzBIPmJmc86pqVll9jmsGzY+Fc+7YDbV4WKPfA81AP3DK2MU6K0g2Hurtr+Otw6+JB5HwIzHrLRli7lJwyi0emoRPo/HLfUltZzSxFdfJhn84onROSEIQgAQhCABKi7Q9afartzUfoKmOZHK20cC3iBxA9T3ST9oet24Q4ek/TOv0jDnTWf0Zh8hx7pVarEuRV/Rf6dHiUP3l/hkCZmZqx4RE6ROuy3A5m209WFa+SjM/mfylliQrsyrywanvd2P4yP6SaCdemrQSODWllUk/sQax6V9lwd9/9jh7LQO9lQlR88pQ3Zh2kjR9N++ra1rrTdtgqGaw89snvPHOXdrxgGv0bi6kGbvhbQgHNmCEgepGXrPJmC0gEUgg58xNDItHsr0q1ukNJWNwFuHa6wDkG3oI/JmiGo+6PKKuz/RzYbReKxdgyfFZVUA8CagSNoeBZj+CJgMhEuU9pHR4S1JnOxos1o0ocJoWmqs7NmLZtsjnuviceu0i+RMbrzwMz2nIfY9HP9UVsp7gxWo/oD8pPFW2w5j0kO3tWjjocplXvRVls5Dfb/wC1nz59Y/8AYtplr9HGtzmcPcakPXdMA6D0JYeQEpbEXgJnnzHCW92E4EpgLrCMhZicl8RWgBPzYj0jhzixLY1Y5eB8o62GNWNPOAFTabo2MTYO87XzGf65xHHTWf8A9Uf5B+pjaROfUVpM6tJ3gjUzWbzUiUNC3Ox7WHbqfCufer+kq8amPvD0Y5/fljzzdq3ppsHiq7l47De8v26zwdfUE+uU9GYXEraiuhzR1Dow5FWGYPyMcoyurfBz+RDGV/k6whCbiwRj1u1lXA0bXA2vmtKd7dSf4RzPoOsebbQilmICqCzE8goGZJ9JR2sunWxuJa057A9ylfs1A8PU8z5+EwrVMI67GePR8kt9Ibr72sdnclnZizsebMeZmsITlna6MTD8oFpjOAFn9mN4ODA6q7qfxE/oRJqDKo7NNLCu56WOQf30/mHBh8sj6GWf7QBOvSeUEzg1441GhTnK/wBJ9jejHxBxD1uCzF2oWzZoZicz7oGYBPQECTZ8YAJGtZtZ1orLMczyRert3D/PCadbZj27LsiPaBpAbVeHryCoAzKoAVQBs1qAOQAz4eUibTpZc1rtZYc3c7R/YeE52CcqrPOVzu0afjgoiS48DJlRq8ulNEJSzBXX/ZWZZ7FqEqMx3EZg+ch7rJV2daV2GehjzO8r8eQYfofWb8aVpWFeXG8L/BE8B2GY1rgtzVJSD71ofbJX+FMsyfPKXZozRdeFoSmkbNdaBEHXvJJ6kkkk95M7rfwmj3R45ppc8Z9IW8DFeJxEYdL44KpJPAAkySCC6ds2sS3gAv5Z/wBYiYTfbLsznmzFvnNXnMnK8mzswjjBI5zBmZqxkEhLb7ItZ9us4Sw+/Xm9Gf1qifeX7pOfk3hKiBi3RekXw9yXVHKytgy9xy5g+BGYPgTLwli7mdSGcbHpiEQaD0wmLw6XV/C655dUYcGU+IOYi+dBO5y2raIT2n6a3dC0IffvPv8AhSuWfzOQ8tqVgFkh16x++0hbx92rKhfujNv8TNGJ5ya88ps7XGhhTRwYzjbdlN7mjXib5SKuaSlYc9H4C7EbW4rZ9hdp9nLJQeXE9TxyHM5Tgl/fLd1T0GMHo1VYZW2jfXd4Zhmqn+VdkeecqvXLB7jFsR8Fo3qeeeVg9G4+TiNSoWjcUhybzcTVLCCGQ7LqdpWHMESY6M7RyqhcRWxYfXTIg+hOYldVYvKKBjJnCc6fRrUhTq/yJ9pLtHDDKmtyehfJEHnxJMiOJxT3Pt3NtN0H1VHco6CIPbBMHGCE6k56YUqVOluPYvzmjmIPbphsZMsGbOaFLTiLGRw9ZydTmpnA4qaHES6TWzNtPRZer+tyYhQrHZtA95D18V7xHe3GcJTe8B8+h6iLa9N3KMha+Xjk35kGOxr/ANkc+fF3+DLExekgoJJAA5kngPWQfTmm/aG2U/2YPE/bP7RrvxbWf7R2bzPD5cpoLhKVKzkrI0pcdReUncUZ5Cc3M5m2b4ip622bFZGyB2XVlbI8jkRnFrDbkjUzRoF5oXlkVbNdqdEecTMZybFbll9kesm6vOGc/R3ca8+S3gcvvKMvNVlxTy/gcSyMrocnVgynuZTmD8xPSehtJDE4eq5eVlavl3EjiPQ5j0jNCWsRPkws8l7KMxOI27rWPNrrGPmXYzQmY0pTusVfWfqYi1fTbOX5ZTVHnOmts6tN3SE+LOQnHVbRRxePpqyzTebdv/KT3m+eWX3ooxVeY4Ry7P2XB4m669gM61rp5k7JO0/IcPhWbUcb7ZlXTxdi2dLWe7Kx7QsEXwZsUZvh7BYcuZpf6OwfPdn7sftKa7oeFasx7z7q/vIxi9LPYGViNh1KugAyZTzB6xqfIgtdiNLi1G7vRXy48d87piCeQY+QJ/SShKEX4VUeSqJubYo6q9If8H2RjJz9R/wt+01ZbP7N/wALftJRvZjeyPL9E+H7Im+9/s3/AAt+04Pc45qw81YSZb2YNssqv0UdD/ohgx83GLkretW+JVPmAf1iazRFLf7tR5Zr+kt5Y+0UdGXpjCuLm3tccrdXKz8JZfUEfnEd2rzD4WB8Dmp/rLKUGVcKiE7Yuc/ajNbsG6fEpA78sx8xNKl2mCrxZiFVRzZicgB5maJL0ZtS9oszsY1c3+IbF2j6LDnZqB5PiSM8/uKc/Nl7o5dsGG2kF6j3qmyfLnunOR+TbJ9TJvq3oYYHA1UDmiZ2EfWtb3nP4ifQCR/WLDi8PW3KxGq9WBUH0JB9IwoLGwm5vK5Tdd20OE3jZg7SrFW4HPIjuYcCI5rxiclZj8ZZIJqxnQicHMhEsUYZpePZHjjZgShPGq5lH8jAOPzZpReFPGWv2Q48VjEg8juSP/dB/QS9N2mUqq9NiDtW0QaMaLgPo8QuZPQXIArD1XYPzkRW6XzrZq2uPwrUscm+Ol/7O0Z7LeXEgjuJnnnF1vRa9Vylba2KOp6MO7vB4EHqCDIrU93J49X8bP0OAumwujYuJm/tMWwHMxwN80bERAcRNDfJwIcxa2Imm+iPfQ30nErmLN9DfRHvpjfQxDMW76Y30Rb6G+k4kZi3fTO/iLfQ3sMQzFu/md9EO9hvYYk5i42TGEZarkuVU3lbixCRw2hyzHWIt9MG+CTXRDkWto7tHrtXZuG6fLnxNbeR5r6/OcdI6SVuKsCOhBBH5SsBiJumMI5RiNaS72KS48X/ABdhv1hwuWkblQcHtNigd1gFnD8UeXwQX5Th7Zxz+tkAW6kDkM5pdjc5lUk5vQxFRivs0viJzN7bs5zUZmWSsZtinBLLP7KcAbfaDly3I/8Allb4dchLv7J9FmrA7xhk19hsH/LA2V/Rj6yaaymVqvGmTWQntE7Ol0im9pyTGIuSseCXKOSWd3g3TPqJNoR1q+mc9Np3R5Px1NuGtaq9GrtQ5MjDIjx8QehHA9JyGLnp7WPVPDaQr2MVUr5Z7D/DbWT1RxxX9D1BlTaf7AbkzbA4hbF5iq8bFmXcLFGyx8wsxdL4GY1/kr32mY386aW1Ox+Ez3+FuVRzcLvK/wAaZr+cZRijM/GaeUdt/DfxqGKMPaYYB5B0381OIjb7RMb+GAeQcvaJkXxs38yL5OAeQdBfM76NoxE2GIlcCcxx30N9EAvmd9IxJzFxtmhuiM3zU3ycQzFwumwujdvZurQxIUxccRObW5zipnRZFi17nRVnelJxQSZ6n9nuIx5DZGrDdb2HxD+6X658eXj0kWb0ibpbZy1N1XfSGICKCKlya+zoidwP2jyA9ek9B0UqihUACqoVVHJVAyAHpEehNB1YOlaqF2UHEnmzt1Zz1Y/54RfGqcMEJ1amb+ghCN+nNOVYOlrr2yReAA+J3PJVHVj/AN+QmhiOGcYtIa84Kg5WYmvaHNVJsYeYQHKU/rRr7iMeSCxrw/ShCQCP7xubnz4eEjOzF5VvgYjQ+S+q+03Rx/4gDzrvX8ykUKNG6Q6YPEMehWh3+RG0J57YTnnkcxwI4g9QfAyFWftFnRXpl9Yjsm0W/PCIP5HuT8lcCU/r1q9gqcY1ODRlSobFhNjvtXc2A2s8gvAeYMctB9qeMww2WffJkQFtzLKcuBFnxcO45+ki2/LEliSxJZiebMTmSfMyZTTWiig09iYaEr72+Y/aZ/8AL6fab/D+0Wq06qZndlxtOrank5/CP3mjarnpYPVT+8dwZuGkZMnRH31Xs6FD6kfqJwfQFw+pn5FT/WSpXnRXhnILIhL6PtXmjj7rftOJBHOWNQ8X0qG+IA+YB/WQ6rXolQKqAmwWXzqtoLC23BbsPQ4YEZNVWeOWY6eEljdm2jT/AMFh/RAP0m1N+RXRSf4Ox5eVZuDPTq9mmjQc/Y6PVSR8iYto1MwKfBg8MPHcVZ/MrL4Mr5UeXsJhXtOVaM57kVnPyUGTHQPZTj8TkTVuE+3eSh9K+L/MDznoaqhUGSKFHQKAB8hN4eNeyPM/RAdWeyDDYUh7ycRYOIDKFpU9+747X3iR4SehcuXLp4TMJokl0Zyk5dhCEJJUJQnaRrScZjGVT9BQzVVDozA5WP6kZDwA7zLz0hcUqsYc1rdh5qpI/SeUDjOp5niT3mY1erG1K17jkHhtxtGNnVMVnF8RnIWFpzYzmLpgvIsFzJM028uI5zVnmhaWsVH/AADU3ABvo7P8DHw7oqv0G6cuI75Gqmj/AKI1har3X96vuPMeUq0/RGvZxapl5gzAaSzZruXaXLIxuxOih0lVP5JcRnBnRTNrcGVnEcDLFRdTHDDmNlLxwwzSki6JbqvblfX/AMxfzOUs+VdqnWWvrA+2D6Dif0lozfjdMxr9oIQhGxcIQhAAhCEACEIQA1trDKQeRBB8jwM8qHRRpxllFo96l3rIPIlDkD5HgfWerZTPbTqi1Vy6RpXNDspjABxUj3VtPgRkpPQqveZnUjdaNIOzIVYg7hl5RJdo1G5DZPeP2nRMTmJg3xJXQy2NmIwr18TxX7Q6eY6TmLo8rbnGrSWC2feTl9Yd3iPCaRd9Mq/o4tZDeRLvZlXmlitxwqM7O2UTUtFtOAsxB3dCNZacyqIM3bZBZsh14An0lPZZ9CrRuljUeB93qJI00mHGYkFuqeptmxWRxzV1ZWHowBnXD45l5QlTuVjOxLrrwYhscZxo/wBIsZ1qvz5yuFicrjtSY5YYRi9vSsZscu4dT5CJsVpm1xlWCiHr/vCP6ekq43LJjtrLrGUC1UORYrh7LEYqUK/CoYcc8+J8h4yRandtFlRFekM7a+QxCgb5B/Go4WDxGTfzSsDQRMbJE1h+PRWSy7PWeA0hXiK1spdbK2GaupzB/wC/h0iieZtUddL9G2bVJzrY/S0MTu7B3/wt/EPzHCehdXNYasfh1uoPungyn4q7B8SN4jP1BB6xiMrmEo2HSEIS5QIQhAAhCEACaW1B1KuAysCrKQCrKRkQQeYI6TeEAKN1+7LLMGWvwKs+E4s9IzazC9Ts9Xq/NfEcRX64jOespX+ufZFRjC1uGIw+JOZOQ+gtb+NB8JP2l9QZlKnfaNIz+SkRbDfzpp/V7EYCzd4qtqyfgbnVaO9HHBvLmOoEay5ExxNMhJi02G4cjxHlOdb8YpxK7a+I4iIEM1W0VY7UNJ/2Q07WlKz9iu1z+Ar/ANcrrDvLo7DNBkb7FMMlI9nqP2uIawjwzCD590ql+SLt/iSztYwJt0PitkZslQtBy4gVujsQenuq08wpiWHU/rPZV1IdSrAFWBVlPEMpGRBHdlPK/aHqNZorFFMicM5LYW3oyfYY/bXke/ges2kjCLGNca3ePkJ2qvsc5A5eWQjcrRXgbMmmTRoh6wuBC8T7zd5iozmjZiBMWd2NKyBlE0NAmS00a2SiGYaiS/ss1jbCY5ayfoMQwqsHQWHhU/ntHZ8m8JDTdNa8QVYMvBlIZT3MDmD8xLptO5SSTVj1lCJ9H4re012DlZWlg+8ob+sURwTCEIQAIQhAAhCEACEIQATaQ0dXiKzXfWllbfEjqGU+h6+MrPWTsJqszbAWmpuYpt2np8lf419dqWrCQ0mSnY80aT7LtI4c+9hmsX7dBFoPovvfNZEcfoi6tyHpuQ58nqsQ5+TAT2LCVwsTkebtQuyvE451a5HowuebWupV7B3VI3Ek/aIyHjynojR2jq8PUlVKhaq1Coo6AfqeufUmKYSyViG7hEGm9B042lqcSgsqfmp5g9GUjirDoRxi+Ekg82a+9jmI0eWtw21iMGMztAZ30r/eIOYH214d4WQGizIie0ZXuuvYxhceTZR/q2JPEuijc2N/eVDIZ/xLke/OVaLKRR+Hv4TrvIq0/qLjtG5+0Uk1DliKs7KSO8sBmn3gIyLi4s4WGVPQvaycWsiY4mc2xEFEHIUNZBHiPfZyX9neqLaRxSrkfZ0IfEv0FYOexn9pssgO7M9JbErkehNWKimCwyt8S4WlW8xWucc5gDKZjIsEIQgAQhCABCEIAEIQgAQhCABCEIAEIQgAQhCABCEIABEi2nOzPR+MJNuGRbDzsqzqfPvJTIMfMGEIAQvSH/h4oPGjF3IOeViV2/muxIfiOx8pZse1g+Ps5/TezMJFkTdku1d7BaMlsxOIstU8d2iCkHwZtpjl5ZS0tE6HpwlQqw9a11Dkqjr1JPNj4nMwhBIGxZCEJJAQhCABCEI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26" descr="data:image/jpeg;base64,/9j/4AAQSkZJRgABAQAAAQABAAD/2wCEAAkGBhQQEBUUEBQUFRAUEBQQDxAUFBAUEA8PFRQVFRQVFBQXGyYeFxkjGRQUIDAgIygpLCwsFR4xNTAqNSYrLCoBCQoKDgwOGg8PGikgHSQsLCwpLCksKSksKSwsLCwvLCwpLCwvKSwpKSwsKSkpLCkpLC0pLCwsLCwpKSwsLDUsLP/AABEIAPUAzQMBIgACEQEDEQH/xAAcAAABBAMBAAAAAAAAAAAAAAAABAUGBwECAwj/xABHEAACAgACBwUECAMECAcAAAABAgADBBEFBhITITFBB1FhcYEUIjKRI0JSgpKhsdFicsFTY6LwFSQzQ0RzwuEIFjSjs9Lx/8QAGQEAAgMBAAAAAAAAAAAAAAAAAAQBAgMF/8QAJhEAAgEEAgICAgMBAAAAAAAAAAECAxESIQQxE0FRYSJCMlKBYv/aAAwDAQACEQMRAD8AvCEIQAIQhAAjHrDrphMAP9ZuVXIzWpc3tYd+wuZA8TkPGNvaVruNF4TaTI4m0mvDqeIBA96wjqFBHmSo6zzXi9MGx2exi9jsWd2ObMx6kwA9A0duGj2bJvaEH22qBUfgYt+Um+jdKVYmsWYexbK25OhBGfUeB8DxnkavGBpI9S9dLdF4gWV5tQxAxFGfu2J3jucdD6HgYAeoI36W0/RhVzvsVeGYXm7fyoOJkM1g7UVasDAHaLoGN5HBARnkqnmw658AeHHpX197WMWdizsc2ZiSzHxJitXkKOo7Y7R4jmspaRPtJ9rB4jDUjLo9p/6F/wDtIzjNecbbzvZR3VhUA9QM/wA4yZTETlWnLtnQjx6cekd7tKXP8V1redlh/Uzh7XYOVj+jvn+s1M1MpdmmKF+H1nxdXwYm4eBsZh8mzEf9G9q+Kr4XLXcvU5bt/wAS8P8ADIcZzaaRqSXTMZUoS7Rcuhu03CYjJXY0WHhlblsE+Fg9355SWq2YzHEHiD0Inmlo+6ta74jAkBG26c/eocnYy/gPND5cO8GMw5H9hOpxfcC+oSIv2o4FML7Q9mzx2fZ+BxG8yz2QmfH+b4fESutL9vuJZj7LRVWnQ27Vth8TslVHlx842nfaEWmnZl5wnn7Cdu+PQ/SJh7F6jYdD6FX4fIyxtS+13DaQZarAcPiW4LW5Brtburs4Zn+EgHuzkkE7hCEACEIQAIQhAAhCEAPPnaLgsXpnTVtGDRrFw4XD7Xw005ANYXc8AdtmHedkZAyXasdgGEpUNjmbE25e8gZq6FPcAuTN5kjPuEtKuoLnsgDMljkAM2PMnLqe+bwAheN7HtF2JsjCrWcuD1PYlinvB2iD6gyg9ZNFJhMVZTVbv6VbZruyy2suanoSpzGY4HLMS9O0fW3dL7NS30jj6dgeNdZHwg9GYfIeYlWYjBrYhRh7pH4e4juIi1TkKMrDlLiuccuvgYtXtIbD7tvhY5p4P3ev6+cksgmOwzU2FW5jirD6w6MP88xJforHb6pX68nHc45/v6xfkQX810xniVHunLtCyamZmIqPGDNDNjNDJIZgzRpsTOZMsUZo8Q47Hisd7HkP6nwm+kseKl/iPwj+p8JGbLy7dSxPzMZo0stvoTr18Pxj2b4jEljmxzP+eA8JwVixyUEnuAJPyEdcHoYHjYcz9kHh6nr6SW6n6fOjsQtlY+j+C6scN5Uef3hzB7x4mMOtFOyFVx5yWTK7uZkOTqVPcwKn5GYXEz2HU1WKpVsktpsUMu0AyspHcZBdb+xDB4wFsMBhb+YNa/QOe56uAHmuXrNxY7dj+vR0hhTVe21isPkrsfiupPwWHvPAqfEA/WlgTzpqXofF6D05h68UhVL3bDCxSTTetgyXYfrk4rORyIy4iei4AEIQgAQhCABCEIAEZdbNYRgsM1nA2H3KUP1rD3+AHE+XjHlmyGZ4AcSegEpLXPWM43EllP0KZpQO9c+L+bEZ+QExrVMI/Yxx6XklvoZbr2sdnclnZizMebMeJJmsxNq6yzBVBZmOSqOJJ8Jy+ztaSGvT+j97VmB76ZsveR9ZfX9QIz6s4/Ys2Cfds4DwsHL58vlLl0F2ZFwGxLEE8d2pyA82HE+kgHar2enRty3Ug+yWnLMZncX89knoGy2ge/MdBOhTpSwcZHKq1o+RTh37O0xG/ROlBcgz+MDJx4948DFjPxAiDi4uzOnGSkro3M5FpvY2QiOm7aBPiR8oJA2dnaJMXjBWpZvQdSe6YxWLCDNjkP18pHcRc+JsCoM/sr0VepP7xilSyf0K16ygvsTYjENa5PU/ID9oswtITlz6mdP9EvUOKnxYcf8A8iqnA9W+UYqStoUpQv8Al2zVDFVdsx7KIbrKLtpjaTRaXZDrXkxwdp4Nm+GJ6Nzev14sPHa75a88u4LFNVYrodl0YOjfZZTmD8xPSGrumVxmGrvXhtr7y/YsHB19GB/KNUZXWInyIWeSFmJwaWgCxFcK62KGAYLYh2lYZ8mBAIPSdoQm4qEIQgAQhCABCESaW0mmGpe2w5Ii5nvY8go8Sch6wbsSlfSIn2m6ybmn2es/SXD6TLmlHI/iOY8g0qsCKtKaSfE3PdZ8btnl0UclUeAGQifKcmrUzlc7dCl442NWOUsrs71W2EF9o+kce4D9Ss8vUyEauaK9qxSVn4Ad5Z/IvT1OQ9ZeOGqCqAO6M8an+7FOZV/Rf6dVXKJ9JaNrxNT1XoHqsXZdG5MP6HrmOIIBijOQXWTtDuGIfC6KwpxeIpAOKcts0UE8kz+s/hmMuXE5gOnOK4127JrdHlr8FYbKF94o2QuqHnysX5HwPORvR2mWd9m1dl1HHmM/Q8pc+itbk0xgL86zTiKtqnFYdjma3KtkQchmpyPMc1I6ZmrbcOLEAPdwPUGK8hpWuh7iKTvZ9ehPpHGhUPHj0jDVpzJQlalnJ8SSSeijiY8poYbWdjbQH1cuB8/CS/s/0Mr2vbsqqV+4uQAG1lmx4eHD1MyoqLePZtXc0sr2Ibozs+0hjmDNW1aH69vuZD+FDxllaA7L6sMmTNmfrlfic+LHp4ACLW7UdG127o4hdrPZLhXNQPLjYBll48vGSrbDAEEEEZgg5gg8QQeoj9rdHLbb2xhu0FUq7KooHflxPmTzla6zaD9mfaUfRseX2W/Yy371ka1j0cLqmU9Rz7j0PzlJwzVjSnPCVyq84TGyQSDzBIPmJmc86pqVll9jmsGzY+Fc+7YDbV4WKPfA81AP3DK2MU6K0g2Hurtr+Otw6+JB5HwIzHrLRli7lJwyi0emoRPo/HLfUltZzSxFdfJhn84onROSEIQgAQhCABKi7Q9afartzUfoKmOZHK20cC3iBxA9T3ST9oet24Q4ek/TOv0jDnTWf0Zh8hx7pVarEuRV/Rf6dHiUP3l/hkCZmZqx4RE6ROuy3A5m209WFa+SjM/mfylliQrsyrywanvd2P4yP6SaCdemrQSODWllUk/sQax6V9lwd9/9jh7LQO9lQlR88pQ3Zh2kjR9N++ra1rrTdtgqGaw89snvPHOXdrxgGv0bi6kGbvhbQgHNmCEgepGXrPJmC0gEUgg58xNDItHsr0q1ukNJWNwFuHa6wDkG3oI/JmiGo+6PKKuz/RzYbReKxdgyfFZVUA8CagSNoeBZj+CJgMhEuU9pHR4S1JnOxos1o0ocJoWmqs7NmLZtsjnuviceu0i+RMbrzwMz2nIfY9HP9UVsp7gxWo/oD8pPFW2w5j0kO3tWjjocplXvRVls5Dfb/wC1nz59Y/8AYtplr9HGtzmcPcakPXdMA6D0JYeQEpbEXgJnnzHCW92E4EpgLrCMhZicl8RWgBPzYj0jhzixLY1Y5eB8o62GNWNPOAFTabo2MTYO87XzGf65xHHTWf8A9Uf5B+pjaROfUVpM6tJ3gjUzWbzUiUNC3Ox7WHbqfCufer+kq8amPvD0Y5/fljzzdq3ppsHiq7l47De8v26zwdfUE+uU9GYXEraiuhzR1Dow5FWGYPyMcoyurfBz+RDGV/k6whCbiwRj1u1lXA0bXA2vmtKd7dSf4RzPoOsebbQilmICqCzE8goGZJ9JR2sunWxuJa057A9ylfs1A8PU8z5+EwrVMI67GePR8kt9Ibr72sdnclnZizsebMeZmsITlna6MTD8oFpjOAFn9mN4ODA6q7qfxE/oRJqDKo7NNLCu56WOQf30/mHBh8sj6GWf7QBOvSeUEzg1441GhTnK/wBJ9jejHxBxD1uCzF2oWzZoZicz7oGYBPQECTZ8YAJGtZtZ1orLMczyRert3D/PCadbZj27LsiPaBpAbVeHryCoAzKoAVQBs1qAOQAz4eUibTpZc1rtZYc3c7R/YeE52CcqrPOVzu0afjgoiS48DJlRq8ulNEJSzBXX/ZWZZ7FqEqMx3EZg+ch7rJV2daV2GehjzO8r8eQYfofWb8aVpWFeXG8L/BE8B2GY1rgtzVJSD71ofbJX+FMsyfPKXZozRdeFoSmkbNdaBEHXvJJ6kkkk95M7rfwmj3R45ppc8Z9IW8DFeJxEYdL44KpJPAAkySCC6ds2sS3gAv5Z/wBYiYTfbLsznmzFvnNXnMnK8mzswjjBI5zBmZqxkEhLb7ItZ9us4Sw+/Xm9Gf1qifeX7pOfk3hKiBi3RekXw9yXVHKytgy9xy5g+BGYPgTLwli7mdSGcbHpiEQaD0wmLw6XV/C655dUYcGU+IOYi+dBO5y2raIT2n6a3dC0IffvPv8AhSuWfzOQ8tqVgFkh16x++0hbx92rKhfujNv8TNGJ5ya88ps7XGhhTRwYzjbdlN7mjXib5SKuaSlYc9H4C7EbW4rZ9hdp9nLJQeXE9TxyHM5Tgl/fLd1T0GMHo1VYZW2jfXd4Zhmqn+VdkeecqvXLB7jFsR8Fo3qeeeVg9G4+TiNSoWjcUhybzcTVLCCGQ7LqdpWHMESY6M7RyqhcRWxYfXTIg+hOYldVYvKKBjJnCc6fRrUhTq/yJ9pLtHDDKmtyehfJEHnxJMiOJxT3Pt3NtN0H1VHco6CIPbBMHGCE6k56YUqVOluPYvzmjmIPbphsZMsGbOaFLTiLGRw9ZydTmpnA4qaHES6TWzNtPRZer+tyYhQrHZtA95D18V7xHe3GcJTe8B8+h6iLa9N3KMha+Xjk35kGOxr/ANkc+fF3+DLExekgoJJAA5kngPWQfTmm/aG2U/2YPE/bP7RrvxbWf7R2bzPD5cpoLhKVKzkrI0pcdReUncUZ5Cc3M5m2b4ip622bFZGyB2XVlbI8jkRnFrDbkjUzRoF5oXlkVbNdqdEecTMZybFbll9kesm6vOGc/R3ca8+S3gcvvKMvNVlxTy/gcSyMrocnVgynuZTmD8xPSehtJDE4eq5eVlavl3EjiPQ5j0jNCWsRPkws8l7KMxOI27rWPNrrGPmXYzQmY0pTusVfWfqYi1fTbOX5ZTVHnOmts6tN3SE+LOQnHVbRRxePpqyzTebdv/KT3m+eWX3ooxVeY4Ry7P2XB4m669gM61rp5k7JO0/IcPhWbUcb7ZlXTxdi2dLWe7Kx7QsEXwZsUZvh7BYcuZpf6OwfPdn7sftKa7oeFasx7z7q/vIxi9LPYGViNh1KugAyZTzB6xqfIgtdiNLi1G7vRXy48d87piCeQY+QJ/SShKEX4VUeSqJubYo6q9If8H2RjJz9R/wt+01ZbP7N/wALftJRvZjeyPL9E+H7Im+9/s3/AAt+04Pc45qw81YSZb2YNssqv0UdD/ohgx83GLkretW+JVPmAf1iazRFLf7tR5Zr+kt5Y+0UdGXpjCuLm3tccrdXKz8JZfUEfnEd2rzD4WB8Dmp/rLKUGVcKiE7Yuc/ajNbsG6fEpA78sx8xNKl2mCrxZiFVRzZicgB5maJL0ZtS9oszsY1c3+IbF2j6LDnZqB5PiSM8/uKc/Nl7o5dsGG2kF6j3qmyfLnunOR+TbJ9TJvq3oYYHA1UDmiZ2EfWtb3nP4ifQCR/WLDi8PW3KxGq9WBUH0JB9IwoLGwm5vK5Tdd20OE3jZg7SrFW4HPIjuYcCI5rxiclZj8ZZIJqxnQicHMhEsUYZpePZHjjZgShPGq5lH8jAOPzZpReFPGWv2Q48VjEg8juSP/dB/QS9N2mUqq9NiDtW0QaMaLgPo8QuZPQXIArD1XYPzkRW6XzrZq2uPwrUscm+Ol/7O0Z7LeXEgjuJnnnF1vRa9Vylba2KOp6MO7vB4EHqCDIrU93J49X8bP0OAumwujYuJm/tMWwHMxwN80bERAcRNDfJwIcxa2Imm+iPfQ30nErmLN9DfRHvpjfQxDMW76Y30Rb6G+k4kZi3fTO/iLfQ3sMQzFu/md9EO9hvYYk5i42TGEZarkuVU3lbixCRw2hyzHWIt9MG+CTXRDkWto7tHrtXZuG6fLnxNbeR5r6/OcdI6SVuKsCOhBBH5SsBiJumMI5RiNaS72KS48X/ABdhv1hwuWkblQcHtNigd1gFnD8UeXwQX5Th7Zxz+tkAW6kDkM5pdjc5lUk5vQxFRivs0viJzN7bs5zUZmWSsZtinBLLP7KcAbfaDly3I/8Allb4dchLv7J9FmrA7xhk19hsH/LA2V/Rj6yaaymVqvGmTWQntE7Ol0im9pyTGIuSseCXKOSWd3g3TPqJNoR1q+mc9Np3R5Px1NuGtaq9GrtQ5MjDIjx8QehHA9JyGLnp7WPVPDaQr2MVUr5Z7D/DbWT1RxxX9D1BlTaf7AbkzbA4hbF5iq8bFmXcLFGyx8wsxdL4GY1/kr32mY386aW1Ox+Ez3+FuVRzcLvK/wAaZr+cZRijM/GaeUdt/DfxqGKMPaYYB5B0381OIjb7RMb+GAeQcvaJkXxs38yL5OAeQdBfM76NoxE2GIlcCcxx30N9EAvmd9IxJzFxtmhuiM3zU3ycQzFwumwujdvZurQxIUxccRObW5zipnRZFi17nRVnelJxQSZ6n9nuIx5DZGrDdb2HxD+6X658eXj0kWb0ibpbZy1N1XfSGICKCKlya+zoidwP2jyA9ek9B0UqihUACqoVVHJVAyAHpEehNB1YOlaqF2UHEnmzt1Zz1Y/54RfGqcMEJ1amb+ghCN+nNOVYOlrr2yReAA+J3PJVHVj/AN+QmhiOGcYtIa84Kg5WYmvaHNVJsYeYQHKU/rRr7iMeSCxrw/ShCQCP7xubnz4eEjOzF5VvgYjQ+S+q+03Rx/4gDzrvX8ykUKNG6Q6YPEMehWh3+RG0J57YTnnkcxwI4g9QfAyFWftFnRXpl9Yjsm0W/PCIP5HuT8lcCU/r1q9gqcY1ODRlSobFhNjvtXc2A2s8gvAeYMctB9qeMww2WffJkQFtzLKcuBFnxcO45+ki2/LEliSxJZiebMTmSfMyZTTWiig09iYaEr72+Y/aZ/8AL6fab/D+0Wq06qZndlxtOrank5/CP3mjarnpYPVT+8dwZuGkZMnRH31Xs6FD6kfqJwfQFw+pn5FT/WSpXnRXhnILIhL6PtXmjj7rftOJBHOWNQ8X0qG+IA+YB/WQ6rXolQKqAmwWXzqtoLC23BbsPQ4YEZNVWeOWY6eEljdm2jT/AMFh/RAP0m1N+RXRSf4Ox5eVZuDPTq9mmjQc/Y6PVSR8iYto1MwKfBg8MPHcVZ/MrL4Mr5UeXsJhXtOVaM57kVnPyUGTHQPZTj8TkTVuE+3eSh9K+L/MDznoaqhUGSKFHQKAB8hN4eNeyPM/RAdWeyDDYUh7ycRYOIDKFpU9+747X3iR4SehcuXLp4TMJokl0Zyk5dhCEJJUJQnaRrScZjGVT9BQzVVDozA5WP6kZDwA7zLz0hcUqsYc1rdh5qpI/SeUDjOp5niT3mY1erG1K17jkHhtxtGNnVMVnF8RnIWFpzYzmLpgvIsFzJM028uI5zVnmhaWsVH/AADU3ABvo7P8DHw7oqv0G6cuI75Gqmj/AKI1har3X96vuPMeUq0/RGvZxapl5gzAaSzZruXaXLIxuxOih0lVP5JcRnBnRTNrcGVnEcDLFRdTHDDmNlLxwwzSki6JbqvblfX/AMxfzOUs+VdqnWWvrA+2D6Dif0lozfjdMxr9oIQhGxcIQhAAhCEACEIQA1trDKQeRBB8jwM8qHRRpxllFo96l3rIPIlDkD5HgfWerZTPbTqi1Vy6RpXNDspjABxUj3VtPgRkpPQqveZnUjdaNIOzIVYg7hl5RJdo1G5DZPeP2nRMTmJg3xJXQy2NmIwr18TxX7Q6eY6TmLo8rbnGrSWC2feTl9Yd3iPCaRd9Mq/o4tZDeRLvZlXmlitxwqM7O2UTUtFtOAsxB3dCNZacyqIM3bZBZsh14An0lPZZ9CrRuljUeB93qJI00mHGYkFuqeptmxWRxzV1ZWHowBnXD45l5QlTuVjOxLrrwYhscZxo/wBIsZ1qvz5yuFicrjtSY5YYRi9vSsZscu4dT5CJsVpm1xlWCiHr/vCP6ekq43LJjtrLrGUC1UORYrh7LEYqUK/CoYcc8+J8h4yRandtFlRFekM7a+QxCgb5B/Go4WDxGTfzSsDQRMbJE1h+PRWSy7PWeA0hXiK1spdbK2GaupzB/wC/h0iieZtUddL9G2bVJzrY/S0MTu7B3/wt/EPzHCehdXNYasfh1uoPungyn4q7B8SN4jP1BB6xiMrmEo2HSEIS5QIQhAAhCEACaW1B1KuAysCrKQCrKRkQQeYI6TeEAKN1+7LLMGWvwKs+E4s9IzazC9Ts9Xq/NfEcRX64jOespX+ufZFRjC1uGIw+JOZOQ+gtb+NB8JP2l9QZlKnfaNIz+SkRbDfzpp/V7EYCzd4qtqyfgbnVaO9HHBvLmOoEay5ExxNMhJi02G4cjxHlOdb8YpxK7a+I4iIEM1W0VY7UNJ/2Q07WlKz9iu1z+Ar/ANcrrDvLo7DNBkb7FMMlI9nqP2uIawjwzCD590ql+SLt/iSztYwJt0PitkZslQtBy4gVujsQenuq08wpiWHU/rPZV1IdSrAFWBVlPEMpGRBHdlPK/aHqNZorFFMicM5LYW3oyfYY/bXke/ges2kjCLGNca3ePkJ2qvsc5A5eWQjcrRXgbMmmTRoh6wuBC8T7zd5iozmjZiBMWd2NKyBlE0NAmS00a2SiGYaiS/ss1jbCY5ayfoMQwqsHQWHhU/ntHZ8m8JDTdNa8QVYMvBlIZT3MDmD8xLptO5SSTVj1lCJ9H4re012DlZWlg+8ob+sURwTCEIQAIQhAAhCEACEIQATaQ0dXiKzXfWllbfEjqGU+h6+MrPWTsJqszbAWmpuYpt2np8lf419dqWrCQ0mSnY80aT7LtI4c+9hmsX7dBFoPovvfNZEcfoi6tyHpuQ58nqsQ5+TAT2LCVwsTkebtQuyvE451a5HowuebWupV7B3VI3Ek/aIyHjynojR2jq8PUlVKhaq1Coo6AfqeufUmKYSyViG7hEGm9B042lqcSgsqfmp5g9GUjirDoRxi+Ekg82a+9jmI0eWtw21iMGMztAZ30r/eIOYH214d4WQGizIie0ZXuuvYxhceTZR/q2JPEuijc2N/eVDIZ/xLke/OVaLKRR+Hv4TrvIq0/qLjtG5+0Uk1DliKs7KSO8sBmn3gIyLi4s4WGVPQvaycWsiY4mc2xEFEHIUNZBHiPfZyX9neqLaRxSrkfZ0IfEv0FYOexn9pssgO7M9JbErkehNWKimCwyt8S4WlW8xWucc5gDKZjIsEIQgAQhCABCEIAEIQgAQhCABCEIAEIQgAQhCABCEIABEi2nOzPR+MJNuGRbDzsqzqfPvJTIMfMGEIAQvSH/h4oPGjF3IOeViV2/muxIfiOx8pZse1g+Ps5/TezMJFkTdku1d7BaMlsxOIstU8d2iCkHwZtpjl5ZS0tE6HpwlQqw9a11Dkqjr1JPNj4nMwhBIGxZCEJJAQhCABCEIA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7" name="Content Placeholder 1"/>
          <p:cNvSpPr>
            <a:spLocks noGrp="1"/>
          </p:cNvSpPr>
          <p:nvPr>
            <p:ph idx="1"/>
          </p:nvPr>
        </p:nvSpPr>
        <p:spPr>
          <a:xfrm>
            <a:off x="762000" y="1219200"/>
            <a:ext cx="7543800" cy="4876800"/>
          </a:xfrm>
        </p:spPr>
        <p:txBody>
          <a:bodyPr anchor="t"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Represent a process specification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Have 4 components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States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Transitions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Conditions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Actions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Must have one initial state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May have multiple final states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57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659905"/>
          </a:xfrm>
        </p:spPr>
        <p:txBody>
          <a:bodyPr anchor="t">
            <a:normAutofit/>
          </a:bodyPr>
          <a:lstStyle/>
          <a:p>
            <a:pPr algn="ctr"/>
            <a:r>
              <a:rPr lang="en-US" sz="3600" dirty="0" smtClean="0"/>
              <a:t>Conditions and Actions</a:t>
            </a:r>
            <a:endParaRPr lang="en-US" sz="3600" dirty="0"/>
          </a:p>
        </p:txBody>
      </p:sp>
      <p:sp>
        <p:nvSpPr>
          <p:cNvPr id="17" name="AutoShape 24" descr="data:image/jpeg;base64,/9j/4AAQSkZJRgABAQAAAQABAAD/2wCEAAkGBhQQEBUUEBQUFRAUEBQQDxAUFBAUEA8PFRQVFRQVFBQXGyYeFxkjGRQUIDAgIygpLCwsFR4xNTAqNSYrLCoBCQoKDgwOGg8PGikgHSQsLCwpLCksKSksKSwsLCwvLCwpLCwvKSwpKSwsKSkpLCkpLC0pLCwsLCwpKSwsLDUsLP/AABEIAPUAzQMBIgACEQEDEQH/xAAcAAABBAMBAAAAAAAAAAAAAAAABAUGBwECAwj/xABHEAACAgACBwUECAMECAcAAAABAgADBBEFBhITITFBB1FhcYEUIjKRI0JSgpKhsdFicsFTY6LwFSQzQ0RzwuEIFjSjs9Lx/8QAGQEAAgMBAAAAAAAAAAAAAAAAAAQBAgMF/8QAJhEAAgEEAgICAgMBAAAAAAAAAAECAxESIQQxE0FRYSJCMlKBYv/aAAwDAQACEQMRAD8AvCEIQAIQhAAjHrDrphMAP9ZuVXIzWpc3tYd+wuZA8TkPGNvaVruNF4TaTI4m0mvDqeIBA96wjqFBHmSo6zzXi9MGx2exi9jsWd2ObMx6kwA9A0duGj2bJvaEH22qBUfgYt+Um+jdKVYmsWYexbK25OhBGfUeB8DxnkavGBpI9S9dLdF4gWV5tQxAxFGfu2J3jucdD6HgYAeoI36W0/RhVzvsVeGYXm7fyoOJkM1g7UVasDAHaLoGN5HBARnkqnmw658AeHHpX197WMWdizsc2ZiSzHxJitXkKOo7Y7R4jmspaRPtJ9rB4jDUjLo9p/6F/wDtIzjNecbbzvZR3VhUA9QM/wA4yZTETlWnLtnQjx6cekd7tKXP8V1redlh/Uzh7XYOVj+jvn+s1M1MpdmmKF+H1nxdXwYm4eBsZh8mzEf9G9q+Kr4XLXcvU5bt/wAS8P8ADIcZzaaRqSXTMZUoS7Rcuhu03CYjJXY0WHhlblsE+Fg9355SWq2YzHEHiD0Inmlo+6ta74jAkBG26c/eocnYy/gPND5cO8GMw5H9hOpxfcC+oSIv2o4FML7Q9mzx2fZ+BxG8yz2QmfH+b4fESutL9vuJZj7LRVWnQ27Vth8TslVHlx842nfaEWmnZl5wnn7Cdu+PQ/SJh7F6jYdD6FX4fIyxtS+13DaQZarAcPiW4LW5Brtburs4Zn+EgHuzkkE7hCEACEIQAIQhAAhCEAPPnaLgsXpnTVtGDRrFw4XD7Xw005ANYXc8AdtmHedkZAyXasdgGEpUNjmbE25e8gZq6FPcAuTN5kjPuEtKuoLnsgDMljkAM2PMnLqe+bwAheN7HtF2JsjCrWcuD1PYlinvB2iD6gyg9ZNFJhMVZTVbv6VbZruyy2suanoSpzGY4HLMS9O0fW3dL7NS30jj6dgeNdZHwg9GYfIeYlWYjBrYhRh7pH4e4juIi1TkKMrDlLiuccuvgYtXtIbD7tvhY5p4P3ev6+cksgmOwzU2FW5jirD6w6MP88xJforHb6pX68nHc45/v6xfkQX810xniVHunLtCyamZmIqPGDNDNjNDJIZgzRpsTOZMsUZo8Q47Hisd7HkP6nwm+kseKl/iPwj+p8JGbLy7dSxPzMZo0stvoTr18Pxj2b4jEljmxzP+eA8JwVixyUEnuAJPyEdcHoYHjYcz9kHh6nr6SW6n6fOjsQtlY+j+C6scN5Uef3hzB7x4mMOtFOyFVx5yWTK7uZkOTqVPcwKn5GYXEz2HU1WKpVsktpsUMu0AyspHcZBdb+xDB4wFsMBhb+YNa/QOe56uAHmuXrNxY7dj+vR0hhTVe21isPkrsfiupPwWHvPAqfEA/WlgTzpqXofF6D05h68UhVL3bDCxSTTetgyXYfrk4rORyIy4iei4AEIQgAQhCABCEIAEZdbNYRgsM1nA2H3KUP1rD3+AHE+XjHlmyGZ4AcSegEpLXPWM43EllP0KZpQO9c+L+bEZ+QExrVMI/Yxx6XklvoZbr2sdnclnZizMebMeJJmsxNq6yzBVBZmOSqOJJ8Jy+ztaSGvT+j97VmB76ZsveR9ZfX9QIz6s4/Ys2Cfds4DwsHL58vlLl0F2ZFwGxLEE8d2pyA82HE+kgHar2enRty3Ug+yWnLMZncX89knoGy2ge/MdBOhTpSwcZHKq1o+RTh37O0xG/ROlBcgz+MDJx4948DFjPxAiDi4uzOnGSkro3M5FpvY2QiOm7aBPiR8oJA2dnaJMXjBWpZvQdSe6YxWLCDNjkP18pHcRc+JsCoM/sr0VepP7xilSyf0K16ygvsTYjENa5PU/ID9oswtITlz6mdP9EvUOKnxYcf8A8iqnA9W+UYqStoUpQv8Al2zVDFVdsx7KIbrKLtpjaTRaXZDrXkxwdp4Nm+GJ6Nzev14sPHa75a88u4LFNVYrodl0YOjfZZTmD8xPSGrumVxmGrvXhtr7y/YsHB19GB/KNUZXWInyIWeSFmJwaWgCxFcK62KGAYLYh2lYZ8mBAIPSdoQm4qEIQgAQhCABCESaW0mmGpe2w5Ii5nvY8go8Sch6wbsSlfSIn2m6ybmn2es/SXD6TLmlHI/iOY8g0qsCKtKaSfE3PdZ8btnl0UclUeAGQifKcmrUzlc7dCl442NWOUsrs71W2EF9o+kce4D9Ss8vUyEauaK9qxSVn4Ad5Z/IvT1OQ9ZeOGqCqAO6M8an+7FOZV/Rf6dVXKJ9JaNrxNT1XoHqsXZdG5MP6HrmOIIBijOQXWTtDuGIfC6KwpxeIpAOKcts0UE8kz+s/hmMuXE5gOnOK4127JrdHlr8FYbKF94o2QuqHnysX5HwPORvR2mWd9m1dl1HHmM/Q8pc+itbk0xgL86zTiKtqnFYdjma3KtkQchmpyPMc1I6ZmrbcOLEAPdwPUGK8hpWuh7iKTvZ9ehPpHGhUPHj0jDVpzJQlalnJ8SSSeijiY8poYbWdjbQH1cuB8/CS/s/0Mr2vbsqqV+4uQAG1lmx4eHD1MyoqLePZtXc0sr2Ibozs+0hjmDNW1aH69vuZD+FDxllaA7L6sMmTNmfrlfic+LHp4ACLW7UdG127o4hdrPZLhXNQPLjYBll48vGSrbDAEEEEZgg5gg8QQeoj9rdHLbb2xhu0FUq7KooHflxPmTzla6zaD9mfaUfRseX2W/Yy371ka1j0cLqmU9Rz7j0PzlJwzVjSnPCVyq84TGyQSDzBIPmJmc86pqVll9jmsGzY+Fc+7YDbV4WKPfA81AP3DK2MU6K0g2Hurtr+Otw6+JB5HwIzHrLRli7lJwyi0emoRPo/HLfUltZzSxFdfJhn84onROSEIQgAQhCABKi7Q9afartzUfoKmOZHK20cC3iBxA9T3ST9oet24Q4ek/TOv0jDnTWf0Zh8hx7pVarEuRV/Rf6dHiUP3l/hkCZmZqx4RE6ROuy3A5m209WFa+SjM/mfylliQrsyrywanvd2P4yP6SaCdemrQSODWllUk/sQax6V9lwd9/9jh7LQO9lQlR88pQ3Zh2kjR9N++ra1rrTdtgqGaw89snvPHOXdrxgGv0bi6kGbvhbQgHNmCEgepGXrPJmC0gEUgg58xNDItHsr0q1ukNJWNwFuHa6wDkG3oI/JmiGo+6PKKuz/RzYbReKxdgyfFZVUA8CagSNoeBZj+CJgMhEuU9pHR4S1JnOxos1o0ocJoWmqs7NmLZtsjnuviceu0i+RMbrzwMz2nIfY9HP9UVsp7gxWo/oD8pPFW2w5j0kO3tWjjocplXvRVls5Dfb/wC1nz59Y/8AYtplr9HGtzmcPcakPXdMA6D0JYeQEpbEXgJnnzHCW92E4EpgLrCMhZicl8RWgBPzYj0jhzixLY1Y5eB8o62GNWNPOAFTabo2MTYO87XzGf65xHHTWf8A9Uf5B+pjaROfUVpM6tJ3gjUzWbzUiUNC3Ox7WHbqfCufer+kq8amPvD0Y5/fljzzdq3ppsHiq7l47De8v26zwdfUE+uU9GYXEraiuhzR1Dow5FWGYPyMcoyurfBz+RDGV/k6whCbiwRj1u1lXA0bXA2vmtKd7dSf4RzPoOsebbQilmICqCzE8goGZJ9JR2sunWxuJa057A9ylfs1A8PU8z5+EwrVMI67GePR8kt9Ibr72sdnclnZizsebMeZmsITlna6MTD8oFpjOAFn9mN4ODA6q7qfxE/oRJqDKo7NNLCu56WOQf30/mHBh8sj6GWf7QBOvSeUEzg1441GhTnK/wBJ9jejHxBxD1uCzF2oWzZoZicz7oGYBPQECTZ8YAJGtZtZ1orLMczyRert3D/PCadbZj27LsiPaBpAbVeHryCoAzKoAVQBs1qAOQAz4eUibTpZc1rtZYc3c7R/YeE52CcqrPOVzu0afjgoiS48DJlRq8ulNEJSzBXX/ZWZZ7FqEqMx3EZg+ch7rJV2daV2GehjzO8r8eQYfofWb8aVpWFeXG8L/BE8B2GY1rgtzVJSD71ofbJX+FMsyfPKXZozRdeFoSmkbNdaBEHXvJJ6kkkk95M7rfwmj3R45ppc8Z9IW8DFeJxEYdL44KpJPAAkySCC6ds2sS3gAv5Z/wBYiYTfbLsznmzFvnNXnMnK8mzswjjBI5zBmZqxkEhLb7ItZ9us4Sw+/Xm9Gf1qifeX7pOfk3hKiBi3RekXw9yXVHKytgy9xy5g+BGYPgTLwli7mdSGcbHpiEQaD0wmLw6XV/C655dUYcGU+IOYi+dBO5y2raIT2n6a3dC0IffvPv8AhSuWfzOQ8tqVgFkh16x++0hbx92rKhfujNv8TNGJ5ya88ps7XGhhTRwYzjbdlN7mjXib5SKuaSlYc9H4C7EbW4rZ9hdp9nLJQeXE9TxyHM5Tgl/fLd1T0GMHo1VYZW2jfXd4Zhmqn+VdkeecqvXLB7jFsR8Fo3qeeeVg9G4+TiNSoWjcUhybzcTVLCCGQ7LqdpWHMESY6M7RyqhcRWxYfXTIg+hOYldVYvKKBjJnCc6fRrUhTq/yJ9pLtHDDKmtyehfJEHnxJMiOJxT3Pt3NtN0H1VHco6CIPbBMHGCE6k56YUqVOluPYvzmjmIPbphsZMsGbOaFLTiLGRw9ZydTmpnA4qaHES6TWzNtPRZer+tyYhQrHZtA95D18V7xHe3GcJTe8B8+h6iLa9N3KMha+Xjk35kGOxr/ANkc+fF3+DLExekgoJJAA5kngPWQfTmm/aG2U/2YPE/bP7RrvxbWf7R2bzPD5cpoLhKVKzkrI0pcdReUncUZ5Cc3M5m2b4ip622bFZGyB2XVlbI8jkRnFrDbkjUzRoF5oXlkVbNdqdEecTMZybFbll9kesm6vOGc/R3ca8+S3gcvvKMvNVlxTy/gcSyMrocnVgynuZTmD8xPSehtJDE4eq5eVlavl3EjiPQ5j0jNCWsRPkws8l7KMxOI27rWPNrrGPmXYzQmY0pTusVfWfqYi1fTbOX5ZTVHnOmts6tN3SE+LOQnHVbRRxePpqyzTebdv/KT3m+eWX3ooxVeY4Ry7P2XB4m669gM61rp5k7JO0/IcPhWbUcb7ZlXTxdi2dLWe7Kx7QsEXwZsUZvh7BYcuZpf6OwfPdn7sftKa7oeFasx7z7q/vIxi9LPYGViNh1KugAyZTzB6xqfIgtdiNLi1G7vRXy48d87piCeQY+QJ/SShKEX4VUeSqJubYo6q9If8H2RjJz9R/wt+01ZbP7N/wALftJRvZjeyPL9E+H7Im+9/s3/AAt+04Pc45qw81YSZb2YNssqv0UdD/ohgx83GLkretW+JVPmAf1iazRFLf7tR5Zr+kt5Y+0UdGXpjCuLm3tccrdXKz8JZfUEfnEd2rzD4WB8Dmp/rLKUGVcKiE7Yuc/ajNbsG6fEpA78sx8xNKl2mCrxZiFVRzZicgB5maJL0ZtS9oszsY1c3+IbF2j6LDnZqB5PiSM8/uKc/Nl7o5dsGG2kF6j3qmyfLnunOR+TbJ9TJvq3oYYHA1UDmiZ2EfWtb3nP4ifQCR/WLDi8PW3KxGq9WBUH0JB9IwoLGwm5vK5Tdd20OE3jZg7SrFW4HPIjuYcCI5rxiclZj8ZZIJqxnQicHMhEsUYZpePZHjjZgShPGq5lH8jAOPzZpReFPGWv2Q48VjEg8juSP/dB/QS9N2mUqq9NiDtW0QaMaLgPo8QuZPQXIArD1XYPzkRW6XzrZq2uPwrUscm+Ol/7O0Z7LeXEgjuJnnnF1vRa9Vylba2KOp6MO7vB4EHqCDIrU93J49X8bP0OAumwujYuJm/tMWwHMxwN80bERAcRNDfJwIcxa2Imm+iPfQ30nErmLN9DfRHvpjfQxDMW76Y30Rb6G+k4kZi3fTO/iLfQ3sMQzFu/md9EO9hvYYk5i42TGEZarkuVU3lbixCRw2hyzHWIt9MG+CTXRDkWto7tHrtXZuG6fLnxNbeR5r6/OcdI6SVuKsCOhBBH5SsBiJumMI5RiNaS72KS48X/ABdhv1hwuWkblQcHtNigd1gFnD8UeXwQX5Th7Zxz+tkAW6kDkM5pdjc5lUk5vQxFRivs0viJzN7bs5zUZmWSsZtinBLLP7KcAbfaDly3I/8Allb4dchLv7J9FmrA7xhk19hsH/LA2V/Rj6yaaymVqvGmTWQntE7Ol0im9pyTGIuSseCXKOSWd3g3TPqJNoR1q+mc9Np3R5Px1NuGtaq9GrtQ5MjDIjx8QehHA9JyGLnp7WPVPDaQr2MVUr5Z7D/DbWT1RxxX9D1BlTaf7AbkzbA4hbF5iq8bFmXcLFGyx8wsxdL4GY1/kr32mY386aW1Ox+Ez3+FuVRzcLvK/wAaZr+cZRijM/GaeUdt/DfxqGKMPaYYB5B0381OIjb7RMb+GAeQcvaJkXxs38yL5OAeQdBfM76NoxE2GIlcCcxx30N9EAvmd9IxJzFxtmhuiM3zU3ycQzFwumwujdvZurQxIUxccRObW5zipnRZFi17nRVnelJxQSZ6n9nuIx5DZGrDdb2HxD+6X658eXj0kWb0ibpbZy1N1XfSGICKCKlya+zoidwP2jyA9ek9B0UqihUACqoVVHJVAyAHpEehNB1YOlaqF2UHEnmzt1Zz1Y/54RfGqcMEJ1amb+ghCN+nNOVYOlrr2yReAA+J3PJVHVj/AN+QmhiOGcYtIa84Kg5WYmvaHNVJsYeYQHKU/rRr7iMeSCxrw/ShCQCP7xubnz4eEjOzF5VvgYjQ+S+q+03Rx/4gDzrvX8ykUKNG6Q6YPEMehWh3+RG0J57YTnnkcxwI4g9QfAyFWftFnRXpl9Yjsm0W/PCIP5HuT8lcCU/r1q9gqcY1ODRlSobFhNjvtXc2A2s8gvAeYMctB9qeMww2WffJkQFtzLKcuBFnxcO45+ki2/LEliSxJZiebMTmSfMyZTTWiig09iYaEr72+Y/aZ/8AL6fab/D+0Wq06qZndlxtOrank5/CP3mjarnpYPVT+8dwZuGkZMnRH31Xs6FD6kfqJwfQFw+pn5FT/WSpXnRXhnILIhL6PtXmjj7rftOJBHOWNQ8X0qG+IA+YB/WQ6rXolQKqAmwWXzqtoLC23BbsPQ4YEZNVWeOWY6eEljdm2jT/AMFh/RAP0m1N+RXRSf4Ox5eVZuDPTq9mmjQc/Y6PVSR8iYto1MwKfBg8MPHcVZ/MrL4Mr5UeXsJhXtOVaM57kVnPyUGTHQPZTj8TkTVuE+3eSh9K+L/MDznoaqhUGSKFHQKAB8hN4eNeyPM/RAdWeyDDYUh7ycRYOIDKFpU9+747X3iR4SehcuXLp4TMJokl0Zyk5dhCEJJUJQnaRrScZjGVT9BQzVVDozA5WP6kZDwA7zLz0hcUqsYc1rdh5qpI/SeUDjOp5niT3mY1erG1K17jkHhtxtGNnVMVnF8RnIWFpzYzmLpgvIsFzJM028uI5zVnmhaWsVH/AADU3ABvo7P8DHw7oqv0G6cuI75Gqmj/AKI1har3X96vuPMeUq0/RGvZxapl5gzAaSzZruXaXLIxuxOih0lVP5JcRnBnRTNrcGVnEcDLFRdTHDDmNlLxwwzSki6JbqvblfX/AMxfzOUs+VdqnWWvrA+2D6Dif0lozfjdMxr9oIQhGxcIQhAAhCEACEIQA1trDKQeRBB8jwM8qHRRpxllFo96l3rIPIlDkD5HgfWerZTPbTqi1Vy6RpXNDspjABxUj3VtPgRkpPQqveZnUjdaNIOzIVYg7hl5RJdo1G5DZPeP2nRMTmJg3xJXQy2NmIwr18TxX7Q6eY6TmLo8rbnGrSWC2feTl9Yd3iPCaRd9Mq/o4tZDeRLvZlXmlitxwqM7O2UTUtFtOAsxB3dCNZacyqIM3bZBZsh14An0lPZZ9CrRuljUeB93qJI00mHGYkFuqeptmxWRxzV1ZWHowBnXD45l5QlTuVjOxLrrwYhscZxo/wBIsZ1qvz5yuFicrjtSY5YYRi9vSsZscu4dT5CJsVpm1xlWCiHr/vCP6ekq43LJjtrLrGUC1UORYrh7LEYqUK/CoYcc8+J8h4yRandtFlRFekM7a+QxCgb5B/Go4WDxGTfzSsDQRMbJE1h+PRWSy7PWeA0hXiK1spdbK2GaupzB/wC/h0iieZtUddL9G2bVJzrY/S0MTu7B3/wt/EPzHCehdXNYasfh1uoPungyn4q7B8SN4jP1BB6xiMrmEo2HSEIS5QIQhAAhCEACaW1B1KuAysCrKQCrKRkQQeYI6TeEAKN1+7LLMGWvwKs+E4s9IzazC9Ts9Xq/NfEcRX64jOespX+ufZFRjC1uGIw+JOZOQ+gtb+NB8JP2l9QZlKnfaNIz+SkRbDfzpp/V7EYCzd4qtqyfgbnVaO9HHBvLmOoEay5ExxNMhJi02G4cjxHlOdb8YpxK7a+I4iIEM1W0VY7UNJ/2Q07WlKz9iu1z+Ar/ANcrrDvLo7DNBkb7FMMlI9nqP2uIawjwzCD590ql+SLt/iSztYwJt0PitkZslQtBy4gVujsQenuq08wpiWHU/rPZV1IdSrAFWBVlPEMpGRBHdlPK/aHqNZorFFMicM5LYW3oyfYY/bXke/ges2kjCLGNca3ePkJ2qvsc5A5eWQjcrRXgbMmmTRoh6wuBC8T7zd5iozmjZiBMWd2NKyBlE0NAmS00a2SiGYaiS/ss1jbCY5ayfoMQwqsHQWHhU/ntHZ8m8JDTdNa8QVYMvBlIZT3MDmD8xLptO5SSTVj1lCJ9H4re012DlZWlg+8ob+sURwTCEIQAIQhAAhCEACEIQATaQ0dXiKzXfWllbfEjqGU+h6+MrPWTsJqszbAWmpuYpt2np8lf419dqWrCQ0mSnY80aT7LtI4c+9hmsX7dBFoPovvfNZEcfoi6tyHpuQ58nqsQ5+TAT2LCVwsTkebtQuyvE451a5HowuebWupV7B3VI3Ek/aIyHjynojR2jq8PUlVKhaq1Coo6AfqeufUmKYSyViG7hEGm9B042lqcSgsqfmp5g9GUjirDoRxi+Ekg82a+9jmI0eWtw21iMGMztAZ30r/eIOYH214d4WQGizIie0ZXuuvYxhceTZR/q2JPEuijc2N/eVDIZ/xLke/OVaLKRR+Hv4TrvIq0/qLjtG5+0Uk1DliKs7KSO8sBmn3gIyLi4s4WGVPQvaycWsiY4mc2xEFEHIUNZBHiPfZyX9neqLaRxSrkfZ0IfEv0FYOexn9pssgO7M9JbErkehNWKimCwyt8S4WlW8xWucc5gDKZjIsEIQgAQhCABCEIAEIQgAQhCABCEIAEIQgAQhCABCEIABEi2nOzPR+MJNuGRbDzsqzqfPvJTIMfMGEIAQvSH/h4oPGjF3IOeViV2/muxIfiOx8pZse1g+Ps5/TezMJFkTdku1d7BaMlsxOIstU8d2iCkHwZtpjl5ZS0tE6HpwlQqw9a11Dkqjr1JPNj4nMwhBIGxZCEJJAQhCABCEI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26" descr="data:image/jpeg;base64,/9j/4AAQSkZJRgABAQAAAQABAAD/2wCEAAkGBhQQEBUUEBQUFRAUEBQQDxAUFBAUEA8PFRQVFRQVFBQXGyYeFxkjGRQUIDAgIygpLCwsFR4xNTAqNSYrLCoBCQoKDgwOGg8PGikgHSQsLCwpLCksKSksKSwsLCwvLCwpLCwvKSwpKSwsKSkpLCkpLC0pLCwsLCwpKSwsLDUsLP/AABEIAPUAzQMBIgACEQEDEQH/xAAcAAABBAMBAAAAAAAAAAAAAAAABAUGBwECAwj/xABHEAACAgACBwUECAMECAcAAAABAgADBBEFBhITITFBB1FhcYEUIjKRI0JSgpKhsdFicsFTY6LwFSQzQ0RzwuEIFjSjs9Lx/8QAGQEAAgMBAAAAAAAAAAAAAAAAAAQBAgMF/8QAJhEAAgEEAgICAgMBAAAAAAAAAAECAxESIQQxE0FRYSJCMlKBYv/aAAwDAQACEQMRAD8AvCEIQAIQhAAjHrDrphMAP9ZuVXIzWpc3tYd+wuZA8TkPGNvaVruNF4TaTI4m0mvDqeIBA96wjqFBHmSo6zzXi9MGx2exi9jsWd2ObMx6kwA9A0duGj2bJvaEH22qBUfgYt+Um+jdKVYmsWYexbK25OhBGfUeB8DxnkavGBpI9S9dLdF4gWV5tQxAxFGfu2J3jucdD6HgYAeoI36W0/RhVzvsVeGYXm7fyoOJkM1g7UVasDAHaLoGN5HBARnkqnmw658AeHHpX197WMWdizsc2ZiSzHxJitXkKOo7Y7R4jmspaRPtJ9rB4jDUjLo9p/6F/wDtIzjNecbbzvZR3VhUA9QM/wA4yZTETlWnLtnQjx6cekd7tKXP8V1redlh/Uzh7XYOVj+jvn+s1M1MpdmmKF+H1nxdXwYm4eBsZh8mzEf9G9q+Kr4XLXcvU5bt/wAS8P8ADIcZzaaRqSXTMZUoS7Rcuhu03CYjJXY0WHhlblsE+Fg9355SWq2YzHEHiD0Inmlo+6ta74jAkBG26c/eocnYy/gPND5cO8GMw5H9hOpxfcC+oSIv2o4FML7Q9mzx2fZ+BxG8yz2QmfH+b4fESutL9vuJZj7LRVWnQ27Vth8TslVHlx842nfaEWmnZl5wnn7Cdu+PQ/SJh7F6jYdD6FX4fIyxtS+13DaQZarAcPiW4LW5Brtburs4Zn+EgHuzkkE7hCEACEIQAIQhAAhCEAPPnaLgsXpnTVtGDRrFw4XD7Xw005ANYXc8AdtmHedkZAyXasdgGEpUNjmbE25e8gZq6FPcAuTN5kjPuEtKuoLnsgDMljkAM2PMnLqe+bwAheN7HtF2JsjCrWcuD1PYlinvB2iD6gyg9ZNFJhMVZTVbv6VbZruyy2suanoSpzGY4HLMS9O0fW3dL7NS30jj6dgeNdZHwg9GYfIeYlWYjBrYhRh7pH4e4juIi1TkKMrDlLiuccuvgYtXtIbD7tvhY5p4P3ev6+cksgmOwzU2FW5jirD6w6MP88xJforHb6pX68nHc45/v6xfkQX810xniVHunLtCyamZmIqPGDNDNjNDJIZgzRpsTOZMsUZo8Q47Hisd7HkP6nwm+kseKl/iPwj+p8JGbLy7dSxPzMZo0stvoTr18Pxj2b4jEljmxzP+eA8JwVixyUEnuAJPyEdcHoYHjYcz9kHh6nr6SW6n6fOjsQtlY+j+C6scN5Uef3hzB7x4mMOtFOyFVx5yWTK7uZkOTqVPcwKn5GYXEz2HU1WKpVsktpsUMu0AyspHcZBdb+xDB4wFsMBhb+YNa/QOe56uAHmuXrNxY7dj+vR0hhTVe21isPkrsfiupPwWHvPAqfEA/WlgTzpqXofF6D05h68UhVL3bDCxSTTetgyXYfrk4rORyIy4iei4AEIQgAQhCABCEIAEZdbNYRgsM1nA2H3KUP1rD3+AHE+XjHlmyGZ4AcSegEpLXPWM43EllP0KZpQO9c+L+bEZ+QExrVMI/Yxx6XklvoZbr2sdnclnZizMebMeJJmsxNq6yzBVBZmOSqOJJ8Jy+ztaSGvT+j97VmB76ZsveR9ZfX9QIz6s4/Ys2Cfds4DwsHL58vlLl0F2ZFwGxLEE8d2pyA82HE+kgHar2enRty3Ug+yWnLMZncX89knoGy2ge/MdBOhTpSwcZHKq1o+RTh37O0xG/ROlBcgz+MDJx4948DFjPxAiDi4uzOnGSkro3M5FpvY2QiOm7aBPiR8oJA2dnaJMXjBWpZvQdSe6YxWLCDNjkP18pHcRc+JsCoM/sr0VepP7xilSyf0K16ygvsTYjENa5PU/ID9oswtITlz6mdP9EvUOKnxYcf8A8iqnA9W+UYqStoUpQv8Al2zVDFVdsx7KIbrKLtpjaTRaXZDrXkxwdp4Nm+GJ6Nzev14sPHa75a88u4LFNVYrodl0YOjfZZTmD8xPSGrumVxmGrvXhtr7y/YsHB19GB/KNUZXWInyIWeSFmJwaWgCxFcK62KGAYLYh2lYZ8mBAIPSdoQm4qEIQgAQhCABCESaW0mmGpe2w5Ii5nvY8go8Sch6wbsSlfSIn2m6ybmn2es/SXD6TLmlHI/iOY8g0qsCKtKaSfE3PdZ8btnl0UclUeAGQifKcmrUzlc7dCl442NWOUsrs71W2EF9o+kce4D9Ss8vUyEauaK9qxSVn4Ad5Z/IvT1OQ9ZeOGqCqAO6M8an+7FOZV/Rf6dVXKJ9JaNrxNT1XoHqsXZdG5MP6HrmOIIBijOQXWTtDuGIfC6KwpxeIpAOKcts0UE8kz+s/hmMuXE5gOnOK4127JrdHlr8FYbKF94o2QuqHnysX5HwPORvR2mWd9m1dl1HHmM/Q8pc+itbk0xgL86zTiKtqnFYdjma3KtkQchmpyPMc1I6ZmrbcOLEAPdwPUGK8hpWuh7iKTvZ9ehPpHGhUPHj0jDVpzJQlalnJ8SSSeijiY8poYbWdjbQH1cuB8/CS/s/0Mr2vbsqqV+4uQAG1lmx4eHD1MyoqLePZtXc0sr2Ibozs+0hjmDNW1aH69vuZD+FDxllaA7L6sMmTNmfrlfic+LHp4ACLW7UdG127o4hdrPZLhXNQPLjYBll48vGSrbDAEEEEZgg5gg8QQeoj9rdHLbb2xhu0FUq7KooHflxPmTzla6zaD9mfaUfRseX2W/Yy371ka1j0cLqmU9Rz7j0PzlJwzVjSnPCVyq84TGyQSDzBIPmJmc86pqVll9jmsGzY+Fc+7YDbV4WKPfA81AP3DK2MU6K0g2Hurtr+Otw6+JB5HwIzHrLRli7lJwyi0emoRPo/HLfUltZzSxFdfJhn84onROSEIQgAQhCABKi7Q9afartzUfoKmOZHK20cC3iBxA9T3ST9oet24Q4ek/TOv0jDnTWf0Zh8hx7pVarEuRV/Rf6dHiUP3l/hkCZmZqx4RE6ROuy3A5m209WFa+SjM/mfylliQrsyrywanvd2P4yP6SaCdemrQSODWllUk/sQax6V9lwd9/9jh7LQO9lQlR88pQ3Zh2kjR9N++ra1rrTdtgqGaw89snvPHOXdrxgGv0bi6kGbvhbQgHNmCEgepGXrPJmC0gEUgg58xNDItHsr0q1ukNJWNwFuHa6wDkG3oI/JmiGo+6PKKuz/RzYbReKxdgyfFZVUA8CagSNoeBZj+CJgMhEuU9pHR4S1JnOxos1o0ocJoWmqs7NmLZtsjnuviceu0i+RMbrzwMz2nIfY9HP9UVsp7gxWo/oD8pPFW2w5j0kO3tWjjocplXvRVls5Dfb/wC1nz59Y/8AYtplr9HGtzmcPcakPXdMA6D0JYeQEpbEXgJnnzHCW92E4EpgLrCMhZicl8RWgBPzYj0jhzixLY1Y5eB8o62GNWNPOAFTabo2MTYO87XzGf65xHHTWf8A9Uf5B+pjaROfUVpM6tJ3gjUzWbzUiUNC3Ox7WHbqfCufer+kq8amPvD0Y5/fljzzdq3ppsHiq7l47De8v26zwdfUE+uU9GYXEraiuhzR1Dow5FWGYPyMcoyurfBz+RDGV/k6whCbiwRj1u1lXA0bXA2vmtKd7dSf4RzPoOsebbQilmICqCzE8goGZJ9JR2sunWxuJa057A9ylfs1A8PU8z5+EwrVMI67GePR8kt9Ibr72sdnclnZizsebMeZmsITlna6MTD8oFpjOAFn9mN4ODA6q7qfxE/oRJqDKo7NNLCu56WOQf30/mHBh8sj6GWf7QBOvSeUEzg1441GhTnK/wBJ9jejHxBxD1uCzF2oWzZoZicz7oGYBPQECTZ8YAJGtZtZ1orLMczyRert3D/PCadbZj27LsiPaBpAbVeHryCoAzKoAVQBs1qAOQAz4eUibTpZc1rtZYc3c7R/YeE52CcqrPOVzu0afjgoiS48DJlRq8ulNEJSzBXX/ZWZZ7FqEqMx3EZg+ch7rJV2daV2GehjzO8r8eQYfofWb8aVpWFeXG8L/BE8B2GY1rgtzVJSD71ofbJX+FMsyfPKXZozRdeFoSmkbNdaBEHXvJJ6kkkk95M7rfwmj3R45ppc8Z9IW8DFeJxEYdL44KpJPAAkySCC6ds2sS3gAv5Z/wBYiYTfbLsznmzFvnNXnMnK8mzswjjBI5zBmZqxkEhLb7ItZ9us4Sw+/Xm9Gf1qifeX7pOfk3hKiBi3RekXw9yXVHKytgy9xy5g+BGYPgTLwli7mdSGcbHpiEQaD0wmLw6XV/C655dUYcGU+IOYi+dBO5y2raIT2n6a3dC0IffvPv8AhSuWfzOQ8tqVgFkh16x++0hbx92rKhfujNv8TNGJ5ya88ps7XGhhTRwYzjbdlN7mjXib5SKuaSlYc9H4C7EbW4rZ9hdp9nLJQeXE9TxyHM5Tgl/fLd1T0GMHo1VYZW2jfXd4Zhmqn+VdkeecqvXLB7jFsR8Fo3qeeeVg9G4+TiNSoWjcUhybzcTVLCCGQ7LqdpWHMESY6M7RyqhcRWxYfXTIg+hOYldVYvKKBjJnCc6fRrUhTq/yJ9pLtHDDKmtyehfJEHnxJMiOJxT3Pt3NtN0H1VHco6CIPbBMHGCE6k56YUqVOluPYvzmjmIPbphsZMsGbOaFLTiLGRw9ZydTmpnA4qaHES6TWzNtPRZer+tyYhQrHZtA95D18V7xHe3GcJTe8B8+h6iLa9N3KMha+Xjk35kGOxr/ANkc+fF3+DLExekgoJJAA5kngPWQfTmm/aG2U/2YPE/bP7RrvxbWf7R2bzPD5cpoLhKVKzkrI0pcdReUncUZ5Cc3M5m2b4ip622bFZGyB2XVlbI8jkRnFrDbkjUzRoF5oXlkVbNdqdEecTMZybFbll9kesm6vOGc/R3ca8+S3gcvvKMvNVlxTy/gcSyMrocnVgynuZTmD8xPSehtJDE4eq5eVlavl3EjiPQ5j0jNCWsRPkws8l7KMxOI27rWPNrrGPmXYzQmY0pTusVfWfqYi1fTbOX5ZTVHnOmts6tN3SE+LOQnHVbRRxePpqyzTebdv/KT3m+eWX3ooxVeY4Ry7P2XB4m669gM61rp5k7JO0/IcPhWbUcb7ZlXTxdi2dLWe7Kx7QsEXwZsUZvh7BYcuZpf6OwfPdn7sftKa7oeFasx7z7q/vIxi9LPYGViNh1KugAyZTzB6xqfIgtdiNLi1G7vRXy48d87piCeQY+QJ/SShKEX4VUeSqJubYo6q9If8H2RjJz9R/wt+01ZbP7N/wALftJRvZjeyPL9E+H7Im+9/s3/AAt+04Pc45qw81YSZb2YNssqv0UdD/ohgx83GLkretW+JVPmAf1iazRFLf7tR5Zr+kt5Y+0UdGXpjCuLm3tccrdXKz8JZfUEfnEd2rzD4WB8Dmp/rLKUGVcKiE7Yuc/ajNbsG6fEpA78sx8xNKl2mCrxZiFVRzZicgB5maJL0ZtS9oszsY1c3+IbF2j6LDnZqB5PiSM8/uKc/Nl7o5dsGG2kF6j3qmyfLnunOR+TbJ9TJvq3oYYHA1UDmiZ2EfWtb3nP4ifQCR/WLDi8PW3KxGq9WBUH0JB9IwoLGwm5vK5Tdd20OE3jZg7SrFW4HPIjuYcCI5rxiclZj8ZZIJqxnQicHMhEsUYZpePZHjjZgShPGq5lH8jAOPzZpReFPGWv2Q48VjEg8juSP/dB/QS9N2mUqq9NiDtW0QaMaLgPo8QuZPQXIArD1XYPzkRW6XzrZq2uPwrUscm+Ol/7O0Z7LeXEgjuJnnnF1vRa9Vylba2KOp6MO7vB4EHqCDIrU93J49X8bP0OAumwujYuJm/tMWwHMxwN80bERAcRNDfJwIcxa2Imm+iPfQ30nErmLN9DfRHvpjfQxDMW76Y30Rb6G+k4kZi3fTO/iLfQ3sMQzFu/md9EO9hvYYk5i42TGEZarkuVU3lbixCRw2hyzHWIt9MG+CTXRDkWto7tHrtXZuG6fLnxNbeR5r6/OcdI6SVuKsCOhBBH5SsBiJumMI5RiNaS72KS48X/ABdhv1hwuWkblQcHtNigd1gFnD8UeXwQX5Th7Zxz+tkAW6kDkM5pdjc5lUk5vQxFRivs0viJzN7bs5zUZmWSsZtinBLLP7KcAbfaDly3I/8Allb4dchLv7J9FmrA7xhk19hsH/LA2V/Rj6yaaymVqvGmTWQntE7Ol0im9pyTGIuSseCXKOSWd3g3TPqJNoR1q+mc9Np3R5Px1NuGtaq9GrtQ5MjDIjx8QehHA9JyGLnp7WPVPDaQr2MVUr5Z7D/DbWT1RxxX9D1BlTaf7AbkzbA4hbF5iq8bFmXcLFGyx8wsxdL4GY1/kr32mY386aW1Ox+Ez3+FuVRzcLvK/wAaZr+cZRijM/GaeUdt/DfxqGKMPaYYB5B0381OIjb7RMb+GAeQcvaJkXxs38yL5OAeQdBfM76NoxE2GIlcCcxx30N9EAvmd9IxJzFxtmhuiM3zU3ycQzFwumwujdvZurQxIUxccRObW5zipnRZFi17nRVnelJxQSZ6n9nuIx5DZGrDdb2HxD+6X658eXj0kWb0ibpbZy1N1XfSGICKCKlya+zoidwP2jyA9ek9B0UqihUACqoVVHJVAyAHpEehNB1YOlaqF2UHEnmzt1Zz1Y/54RfGqcMEJ1amb+ghCN+nNOVYOlrr2yReAA+J3PJVHVj/AN+QmhiOGcYtIa84Kg5WYmvaHNVJsYeYQHKU/rRr7iMeSCxrw/ShCQCP7xubnz4eEjOzF5VvgYjQ+S+q+03Rx/4gDzrvX8ykUKNG6Q6YPEMehWh3+RG0J57YTnnkcxwI4g9QfAyFWftFnRXpl9Yjsm0W/PCIP5HuT8lcCU/r1q9gqcY1ODRlSobFhNjvtXc2A2s8gvAeYMctB9qeMww2WffJkQFtzLKcuBFnxcO45+ki2/LEliSxJZiebMTmSfMyZTTWiig09iYaEr72+Y/aZ/8AL6fab/D+0Wq06qZndlxtOrank5/CP3mjarnpYPVT+8dwZuGkZMnRH31Xs6FD6kfqJwfQFw+pn5FT/WSpXnRXhnILIhL6PtXmjj7rftOJBHOWNQ8X0qG+IA+YB/WQ6rXolQKqAmwWXzqtoLC23BbsPQ4YEZNVWeOWY6eEljdm2jT/AMFh/RAP0m1N+RXRSf4Ox5eVZuDPTq9mmjQc/Y6PVSR8iYto1MwKfBg8MPHcVZ/MrL4Mr5UeXsJhXtOVaM57kVnPyUGTHQPZTj8TkTVuE+3eSh9K+L/MDznoaqhUGSKFHQKAB8hN4eNeyPM/RAdWeyDDYUh7ycRYOIDKFpU9+747X3iR4SehcuXLp4TMJokl0Zyk5dhCEJJUJQnaRrScZjGVT9BQzVVDozA5WP6kZDwA7zLz0hcUqsYc1rdh5qpI/SeUDjOp5niT3mY1erG1K17jkHhtxtGNnVMVnF8RnIWFpzYzmLpgvIsFzJM028uI5zVnmhaWsVH/AADU3ABvo7P8DHw7oqv0G6cuI75Gqmj/AKI1har3X96vuPMeUq0/RGvZxapl5gzAaSzZruXaXLIxuxOih0lVP5JcRnBnRTNrcGVnEcDLFRdTHDDmNlLxwwzSki6JbqvblfX/AMxfzOUs+VdqnWWvrA+2D6Dif0lozfjdMxr9oIQhGxcIQhAAhCEACEIQA1trDKQeRBB8jwM8qHRRpxllFo96l3rIPIlDkD5HgfWerZTPbTqi1Vy6RpXNDspjABxUj3VtPgRkpPQqveZnUjdaNIOzIVYg7hl5RJdo1G5DZPeP2nRMTmJg3xJXQy2NmIwr18TxX7Q6eY6TmLo8rbnGrSWC2feTl9Yd3iPCaRd9Mq/o4tZDeRLvZlXmlitxwqM7O2UTUtFtOAsxB3dCNZacyqIM3bZBZsh14An0lPZZ9CrRuljUeB93qJI00mHGYkFuqeptmxWRxzV1ZWHowBnXD45l5QlTuVjOxLrrwYhscZxo/wBIsZ1qvz5yuFicrjtSY5YYRi9vSsZscu4dT5CJsVpm1xlWCiHr/vCP6ekq43LJjtrLrGUC1UORYrh7LEYqUK/CoYcc8+J8h4yRandtFlRFekM7a+QxCgb5B/Go4WDxGTfzSsDQRMbJE1h+PRWSy7PWeA0hXiK1spdbK2GaupzB/wC/h0iieZtUddL9G2bVJzrY/S0MTu7B3/wt/EPzHCehdXNYasfh1uoPungyn4q7B8SN4jP1BB6xiMrmEo2HSEIS5QIQhAAhCEACaW1B1KuAysCrKQCrKRkQQeYI6TeEAKN1+7LLMGWvwKs+E4s9IzazC9Ts9Xq/NfEcRX64jOespX+ufZFRjC1uGIw+JOZOQ+gtb+NB8JP2l9QZlKnfaNIz+SkRbDfzpp/V7EYCzd4qtqyfgbnVaO9HHBvLmOoEay5ExxNMhJi02G4cjxHlOdb8YpxK7a+I4iIEM1W0VY7UNJ/2Q07WlKz9iu1z+Ar/ANcrrDvLo7DNBkb7FMMlI9nqP2uIawjwzCD590ql+SLt/iSztYwJt0PitkZslQtBy4gVujsQenuq08wpiWHU/rPZV1IdSrAFWBVlPEMpGRBHdlPK/aHqNZorFFMicM5LYW3oyfYY/bXke/ges2kjCLGNca3ePkJ2qvsc5A5eWQjcrRXgbMmmTRoh6wuBC8T7zd5iozmjZiBMWd2NKyBlE0NAmS00a2SiGYaiS/ss1jbCY5ayfoMQwqsHQWHhU/ntHZ8m8JDTdNa8QVYMvBlIZT3MDmD8xLptO5SSTVj1lCJ9H4re012DlZWlg+8ob+sURwTCEIQAIQhAAhCEACEIQATaQ0dXiKzXfWllbfEjqGU+h6+MrPWTsJqszbAWmpuYpt2np8lf419dqWrCQ0mSnY80aT7LtI4c+9hmsX7dBFoPovvfNZEcfoi6tyHpuQ58nqsQ5+TAT2LCVwsTkebtQuyvE451a5HowuebWupV7B3VI3Ek/aIyHjynojR2jq8PUlVKhaq1Coo6AfqeufUmKYSyViG7hEGm9B042lqcSgsqfmp5g9GUjirDoRxi+Ekg82a+9jmI0eWtw21iMGMztAZ30r/eIOYH214d4WQGizIie0ZXuuvYxhceTZR/q2JPEuijc2N/eVDIZ/xLke/OVaLKRR+Hv4TrvIq0/qLjtG5+0Uk1DliKs7KSO8sBmn3gIyLi4s4WGVPQvaycWsiY4mc2xEFEHIUNZBHiPfZyX9neqLaRxSrkfZ0IfEv0FYOexn9pssgO7M9JbErkehNWKimCwyt8S4WlW8xWucc5gDKZjIsEIQgAQhCABCEIAEIQgAQhCABCEIAEIQgAQhCABCEIABEi2nOzPR+MJNuGRbDzsqzqfPvJTIMfMGEIAQvSH/h4oPGjF3IOeViV2/muxIfiOx8pZse1g+Ps5/TezMJFkTdku1d7BaMlsxOIstU8d2iCkHwZtpjl5ZS0tE6HpwlQqw9a11Dkqjr1JPNj4nMwhBIGxZCEJJAQhCABCEIA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7" name="Content Placeholder 1"/>
          <p:cNvSpPr>
            <a:spLocks noGrp="1"/>
          </p:cNvSpPr>
          <p:nvPr>
            <p:ph idx="1"/>
          </p:nvPr>
        </p:nvSpPr>
        <p:spPr>
          <a:xfrm>
            <a:off x="762000" y="1219200"/>
            <a:ext cx="7543800" cy="4876800"/>
          </a:xfrm>
        </p:spPr>
        <p:txBody>
          <a:bodyPr anchor="t"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 </a:t>
            </a:r>
            <a:r>
              <a:rPr lang="en-US" dirty="0" smtClean="0">
                <a:solidFill>
                  <a:schemeClr val="accent1"/>
                </a:solidFill>
              </a:rPr>
              <a:t>condition</a:t>
            </a:r>
            <a:r>
              <a:rPr lang="en-US" dirty="0" smtClean="0">
                <a:solidFill>
                  <a:schemeClr val="tx1"/>
                </a:solidFill>
              </a:rPr>
              <a:t> is an event in the external environment which triggers a transition to a new state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An </a:t>
            </a:r>
            <a:r>
              <a:rPr lang="en-US" dirty="0" smtClean="0">
                <a:solidFill>
                  <a:schemeClr val="accent1"/>
                </a:solidFill>
              </a:rPr>
              <a:t>action</a:t>
            </a:r>
            <a:r>
              <a:rPr lang="en-US" dirty="0" smtClean="0">
                <a:solidFill>
                  <a:schemeClr val="tx1"/>
                </a:solidFill>
              </a:rPr>
              <a:t> is a response sent back to the external environment or a calculation whose result is stored by the system that occurs when the transition takes place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88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659905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3600" dirty="0" smtClean="0"/>
              <a:t>Guidelines for State-Transition Diagrams</a:t>
            </a:r>
            <a:endParaRPr lang="en-US" sz="3600" dirty="0"/>
          </a:p>
        </p:txBody>
      </p:sp>
      <p:sp>
        <p:nvSpPr>
          <p:cNvPr id="17" name="AutoShape 24" descr="data:image/jpeg;base64,/9j/4AAQSkZJRgABAQAAAQABAAD/2wCEAAkGBhQQEBUUEBQUFRAUEBQQDxAUFBAUEA8PFRQVFRQVFBQXGyYeFxkjGRQUIDAgIygpLCwsFR4xNTAqNSYrLCoBCQoKDgwOGg8PGikgHSQsLCwpLCksKSksKSwsLCwvLCwpLCwvKSwpKSwsKSkpLCkpLC0pLCwsLCwpKSwsLDUsLP/AABEIAPUAzQMBIgACEQEDEQH/xAAcAAABBAMBAAAAAAAAAAAAAAAABAUGBwECAwj/xABHEAACAgACBwUECAMECAcAAAABAgADBBEFBhITITFBB1FhcYEUIjKRI0JSgpKhsdFicsFTY6LwFSQzQ0RzwuEIFjSjs9Lx/8QAGQEAAgMBAAAAAAAAAAAAAAAAAAQBAgMF/8QAJhEAAgEEAgICAgMBAAAAAAAAAAECAxESIQQxE0FRYSJCMlKBYv/aAAwDAQACEQMRAD8AvCEIQAIQhAAjHrDrphMAP9ZuVXIzWpc3tYd+wuZA8TkPGNvaVruNF4TaTI4m0mvDqeIBA96wjqFBHmSo6zzXi9MGx2exi9jsWd2ObMx6kwA9A0duGj2bJvaEH22qBUfgYt+Um+jdKVYmsWYexbK25OhBGfUeB8DxnkavGBpI9S9dLdF4gWV5tQxAxFGfu2J3jucdD6HgYAeoI36W0/RhVzvsVeGYXm7fyoOJkM1g7UVasDAHaLoGN5HBARnkqnmw658AeHHpX197WMWdizsc2ZiSzHxJitXkKOo7Y7R4jmspaRPtJ9rB4jDUjLo9p/6F/wDtIzjNecbbzvZR3VhUA9QM/wA4yZTETlWnLtnQjx6cekd7tKXP8V1redlh/Uzh7XYOVj+jvn+s1M1MpdmmKF+H1nxdXwYm4eBsZh8mzEf9G9q+Kr4XLXcvU5bt/wAS8P8ADIcZzaaRqSXTMZUoS7Rcuhu03CYjJXY0WHhlblsE+Fg9355SWq2YzHEHiD0Inmlo+6ta74jAkBG26c/eocnYy/gPND5cO8GMw5H9hOpxfcC+oSIv2o4FML7Q9mzx2fZ+BxG8yz2QmfH+b4fESutL9vuJZj7LRVWnQ27Vth8TslVHlx842nfaEWmnZl5wnn7Cdu+PQ/SJh7F6jYdD6FX4fIyxtS+13DaQZarAcPiW4LW5Brtburs4Zn+EgHuzkkE7hCEACEIQAIQhAAhCEAPPnaLgsXpnTVtGDRrFw4XD7Xw005ANYXc8AdtmHedkZAyXasdgGEpUNjmbE25e8gZq6FPcAuTN5kjPuEtKuoLnsgDMljkAM2PMnLqe+bwAheN7HtF2JsjCrWcuD1PYlinvB2iD6gyg9ZNFJhMVZTVbv6VbZruyy2suanoSpzGY4HLMS9O0fW3dL7NS30jj6dgeNdZHwg9GYfIeYlWYjBrYhRh7pH4e4juIi1TkKMrDlLiuccuvgYtXtIbD7tvhY5p4P3ev6+cksgmOwzU2FW5jirD6w6MP88xJforHb6pX68nHc45/v6xfkQX810xniVHunLtCyamZmIqPGDNDNjNDJIZgzRpsTOZMsUZo8Q47Hisd7HkP6nwm+kseKl/iPwj+p8JGbLy7dSxPzMZo0stvoTr18Pxj2b4jEljmxzP+eA8JwVixyUEnuAJPyEdcHoYHjYcz9kHh6nr6SW6n6fOjsQtlY+j+C6scN5Uef3hzB7x4mMOtFOyFVx5yWTK7uZkOTqVPcwKn5GYXEz2HU1WKpVsktpsUMu0AyspHcZBdb+xDB4wFsMBhb+YNa/QOe56uAHmuXrNxY7dj+vR0hhTVe21isPkrsfiupPwWHvPAqfEA/WlgTzpqXofF6D05h68UhVL3bDCxSTTetgyXYfrk4rORyIy4iei4AEIQgAQhCABCEIAEZdbNYRgsM1nA2H3KUP1rD3+AHE+XjHlmyGZ4AcSegEpLXPWM43EllP0KZpQO9c+L+bEZ+QExrVMI/Yxx6XklvoZbr2sdnclnZizMebMeJJmsxNq6yzBVBZmOSqOJJ8Jy+ztaSGvT+j97VmB76ZsveR9ZfX9QIz6s4/Ys2Cfds4DwsHL58vlLl0F2ZFwGxLEE8d2pyA82HE+kgHar2enRty3Ug+yWnLMZncX89knoGy2ge/MdBOhTpSwcZHKq1o+RTh37O0xG/ROlBcgz+MDJx4948DFjPxAiDi4uzOnGSkro3M5FpvY2QiOm7aBPiR8oJA2dnaJMXjBWpZvQdSe6YxWLCDNjkP18pHcRc+JsCoM/sr0VepP7xilSyf0K16ygvsTYjENa5PU/ID9oswtITlz6mdP9EvUOKnxYcf8A8iqnA9W+UYqStoUpQv8Al2zVDFVdsx7KIbrKLtpjaTRaXZDrXkxwdp4Nm+GJ6Nzev14sPHa75a88u4LFNVYrodl0YOjfZZTmD8xPSGrumVxmGrvXhtr7y/YsHB19GB/KNUZXWInyIWeSFmJwaWgCxFcK62KGAYLYh2lYZ8mBAIPSdoQm4qEIQgAQhCABCESaW0mmGpe2w5Ii5nvY8go8Sch6wbsSlfSIn2m6ybmn2es/SXD6TLmlHI/iOY8g0qsCKtKaSfE3PdZ8btnl0UclUeAGQifKcmrUzlc7dCl442NWOUsrs71W2EF9o+kce4D9Ss8vUyEauaK9qxSVn4Ad5Z/IvT1OQ9ZeOGqCqAO6M8an+7FOZV/Rf6dVXKJ9JaNrxNT1XoHqsXZdG5MP6HrmOIIBijOQXWTtDuGIfC6KwpxeIpAOKcts0UE8kz+s/hmMuXE5gOnOK4127JrdHlr8FYbKF94o2QuqHnysX5HwPORvR2mWd9m1dl1HHmM/Q8pc+itbk0xgL86zTiKtqnFYdjma3KtkQchmpyPMc1I6ZmrbcOLEAPdwPUGK8hpWuh7iKTvZ9ehPpHGhUPHj0jDVpzJQlalnJ8SSSeijiY8poYbWdjbQH1cuB8/CS/s/0Mr2vbsqqV+4uQAG1lmx4eHD1MyoqLePZtXc0sr2Ibozs+0hjmDNW1aH69vuZD+FDxllaA7L6sMmTNmfrlfic+LHp4ACLW7UdG127o4hdrPZLhXNQPLjYBll48vGSrbDAEEEEZgg5gg8QQeoj9rdHLbb2xhu0FUq7KooHflxPmTzla6zaD9mfaUfRseX2W/Yy371ka1j0cLqmU9Rz7j0PzlJwzVjSnPCVyq84TGyQSDzBIPmJmc86pqVll9jmsGzY+Fc+7YDbV4WKPfA81AP3DK2MU6K0g2Hurtr+Otw6+JB5HwIzHrLRli7lJwyi0emoRPo/HLfUltZzSxFdfJhn84onROSEIQgAQhCABKi7Q9afartzUfoKmOZHK20cC3iBxA9T3ST9oet24Q4ek/TOv0jDnTWf0Zh8hx7pVarEuRV/Rf6dHiUP3l/hkCZmZqx4RE6ROuy3A5m209WFa+SjM/mfylliQrsyrywanvd2P4yP6SaCdemrQSODWllUk/sQax6V9lwd9/9jh7LQO9lQlR88pQ3Zh2kjR9N++ra1rrTdtgqGaw89snvPHOXdrxgGv0bi6kGbvhbQgHNmCEgepGXrPJmC0gEUgg58xNDItHsr0q1ukNJWNwFuHa6wDkG3oI/JmiGo+6PKKuz/RzYbReKxdgyfFZVUA8CagSNoeBZj+CJgMhEuU9pHR4S1JnOxos1o0ocJoWmqs7NmLZtsjnuviceu0i+RMbrzwMz2nIfY9HP9UVsp7gxWo/oD8pPFW2w5j0kO3tWjjocplXvRVls5Dfb/wC1nz59Y/8AYtplr9HGtzmcPcakPXdMA6D0JYeQEpbEXgJnnzHCW92E4EpgLrCMhZicl8RWgBPzYj0jhzixLY1Y5eB8o62GNWNPOAFTabo2MTYO87XzGf65xHHTWf8A9Uf5B+pjaROfUVpM6tJ3gjUzWbzUiUNC3Ox7WHbqfCufer+kq8amPvD0Y5/fljzzdq3ppsHiq7l47De8v26zwdfUE+uU9GYXEraiuhzR1Dow5FWGYPyMcoyurfBz+RDGV/k6whCbiwRj1u1lXA0bXA2vmtKd7dSf4RzPoOsebbQilmICqCzE8goGZJ9JR2sunWxuJa057A9ylfs1A8PU8z5+EwrVMI67GePR8kt9Ibr72sdnclnZizsebMeZmsITlna6MTD8oFpjOAFn9mN4ODA6q7qfxE/oRJqDKo7NNLCu56WOQf30/mHBh8sj6GWf7QBOvSeUEzg1441GhTnK/wBJ9jejHxBxD1uCzF2oWzZoZicz7oGYBPQECTZ8YAJGtZtZ1orLMczyRert3D/PCadbZj27LsiPaBpAbVeHryCoAzKoAVQBs1qAOQAz4eUibTpZc1rtZYc3c7R/YeE52CcqrPOVzu0afjgoiS48DJlRq8ulNEJSzBXX/ZWZZ7FqEqMx3EZg+ch7rJV2daV2GehjzO8r8eQYfofWb8aVpWFeXG8L/BE8B2GY1rgtzVJSD71ofbJX+FMsyfPKXZozRdeFoSmkbNdaBEHXvJJ6kkkk95M7rfwmj3R45ppc8Z9IW8DFeJxEYdL44KpJPAAkySCC6ds2sS3gAv5Z/wBYiYTfbLsznmzFvnNXnMnK8mzswjjBI5zBmZqxkEhLb7ItZ9us4Sw+/Xm9Gf1qifeX7pOfk3hKiBi3RekXw9yXVHKytgy9xy5g+BGYPgTLwli7mdSGcbHpiEQaD0wmLw6XV/C655dUYcGU+IOYi+dBO5y2raIT2n6a3dC0IffvPv8AhSuWfzOQ8tqVgFkh16x++0hbx92rKhfujNv8TNGJ5ya88ps7XGhhTRwYzjbdlN7mjXib5SKuaSlYc9H4C7EbW4rZ9hdp9nLJQeXE9TxyHM5Tgl/fLd1T0GMHo1VYZW2jfXd4Zhmqn+VdkeecqvXLB7jFsR8Fo3qeeeVg9G4+TiNSoWjcUhybzcTVLCCGQ7LqdpWHMESY6M7RyqhcRWxYfXTIg+hOYldVYvKKBjJnCc6fRrUhTq/yJ9pLtHDDKmtyehfJEHnxJMiOJxT3Pt3NtN0H1VHco6CIPbBMHGCE6k56YUqVOluPYvzmjmIPbphsZMsGbOaFLTiLGRw9ZydTmpnA4qaHES6TWzNtPRZer+tyYhQrHZtA95D18V7xHe3GcJTe8B8+h6iLa9N3KMha+Xjk35kGOxr/ANkc+fF3+DLExekgoJJAA5kngPWQfTmm/aG2U/2YPE/bP7RrvxbWf7R2bzPD5cpoLhKVKzkrI0pcdReUncUZ5Cc3M5m2b4ip622bFZGyB2XVlbI8jkRnFrDbkjUzRoF5oXlkVbNdqdEecTMZybFbll9kesm6vOGc/R3ca8+S3gcvvKMvNVlxTy/gcSyMrocnVgynuZTmD8xPSehtJDE4eq5eVlavl3EjiPQ5j0jNCWsRPkws8l7KMxOI27rWPNrrGPmXYzQmY0pTusVfWfqYi1fTbOX5ZTVHnOmts6tN3SE+LOQnHVbRRxePpqyzTebdv/KT3m+eWX3ooxVeY4Ry7P2XB4m669gM61rp5k7JO0/IcPhWbUcb7ZlXTxdi2dLWe7Kx7QsEXwZsUZvh7BYcuZpf6OwfPdn7sftKa7oeFasx7z7q/vIxi9LPYGViNh1KugAyZTzB6xqfIgtdiNLi1G7vRXy48d87piCeQY+QJ/SShKEX4VUeSqJubYo6q9If8H2RjJz9R/wt+01ZbP7N/wALftJRvZjeyPL9E+H7Im+9/s3/AAt+04Pc45qw81YSZb2YNssqv0UdD/ohgx83GLkretW+JVPmAf1iazRFLf7tR5Zr+kt5Y+0UdGXpjCuLm3tccrdXKz8JZfUEfnEd2rzD4WB8Dmp/rLKUGVcKiE7Yuc/ajNbsG6fEpA78sx8xNKl2mCrxZiFVRzZicgB5maJL0ZtS9oszsY1c3+IbF2j6LDnZqB5PiSM8/uKc/Nl7o5dsGG2kF6j3qmyfLnunOR+TbJ9TJvq3oYYHA1UDmiZ2EfWtb3nP4ifQCR/WLDi8PW3KxGq9WBUH0JB9IwoLGwm5vK5Tdd20OE3jZg7SrFW4HPIjuYcCI5rxiclZj8ZZIJqxnQicHMhEsUYZpePZHjjZgShPGq5lH8jAOPzZpReFPGWv2Q48VjEg8juSP/dB/QS9N2mUqq9NiDtW0QaMaLgPo8QuZPQXIArD1XYPzkRW6XzrZq2uPwrUscm+Ol/7O0Z7LeXEgjuJnnnF1vRa9Vylba2KOp6MO7vB4EHqCDIrU93J49X8bP0OAumwujYuJm/tMWwHMxwN80bERAcRNDfJwIcxa2Imm+iPfQ30nErmLN9DfRHvpjfQxDMW76Y30Rb6G+k4kZi3fTO/iLfQ3sMQzFu/md9EO9hvYYk5i42TGEZarkuVU3lbixCRw2hyzHWIt9MG+CTXRDkWto7tHrtXZuG6fLnxNbeR5r6/OcdI6SVuKsCOhBBH5SsBiJumMI5RiNaS72KS48X/ABdhv1hwuWkblQcHtNigd1gFnD8UeXwQX5Th7Zxz+tkAW6kDkM5pdjc5lUk5vQxFRivs0viJzN7bs5zUZmWSsZtinBLLP7KcAbfaDly3I/8Allb4dchLv7J9FmrA7xhk19hsH/LA2V/Rj6yaaymVqvGmTWQntE7Ol0im9pyTGIuSseCXKOSWd3g3TPqJNoR1q+mc9Np3R5Px1NuGtaq9GrtQ5MjDIjx8QehHA9JyGLnp7WPVPDaQr2MVUr5Z7D/DbWT1RxxX9D1BlTaf7AbkzbA4hbF5iq8bFmXcLFGyx8wsxdL4GY1/kr32mY386aW1Ox+Ez3+FuVRzcLvK/wAaZr+cZRijM/GaeUdt/DfxqGKMPaYYB5B0381OIjb7RMb+GAeQcvaJkXxs38yL5OAeQdBfM76NoxE2GIlcCcxx30N9EAvmd9IxJzFxtmhuiM3zU3ycQzFwumwujdvZurQxIUxccRObW5zipnRZFi17nRVnelJxQSZ6n9nuIx5DZGrDdb2HxD+6X658eXj0kWb0ibpbZy1N1XfSGICKCKlya+zoidwP2jyA9ek9B0UqihUACqoVVHJVAyAHpEehNB1YOlaqF2UHEnmzt1Zz1Y/54RfGqcMEJ1amb+ghCN+nNOVYOlrr2yReAA+J3PJVHVj/AN+QmhiOGcYtIa84Kg5WYmvaHNVJsYeYQHKU/rRr7iMeSCxrw/ShCQCP7xubnz4eEjOzF5VvgYjQ+S+q+03Rx/4gDzrvX8ykUKNG6Q6YPEMehWh3+RG0J57YTnnkcxwI4g9QfAyFWftFnRXpl9Yjsm0W/PCIP5HuT8lcCU/r1q9gqcY1ODRlSobFhNjvtXc2A2s8gvAeYMctB9qeMww2WffJkQFtzLKcuBFnxcO45+ki2/LEliSxJZiebMTmSfMyZTTWiig09iYaEr72+Y/aZ/8AL6fab/D+0Wq06qZndlxtOrank5/CP3mjarnpYPVT+8dwZuGkZMnRH31Xs6FD6kfqJwfQFw+pn5FT/WSpXnRXhnILIhL6PtXmjj7rftOJBHOWNQ8X0qG+IA+YB/WQ6rXolQKqAmwWXzqtoLC23BbsPQ4YEZNVWeOWY6eEljdm2jT/AMFh/RAP0m1N+RXRSf4Ox5eVZuDPTq9mmjQc/Y6PVSR8iYto1MwKfBg8MPHcVZ/MrL4Mr5UeXsJhXtOVaM57kVnPyUGTHQPZTj8TkTVuE+3eSh9K+L/MDznoaqhUGSKFHQKAB8hN4eNeyPM/RAdWeyDDYUh7ycRYOIDKFpU9+747X3iR4SehcuXLp4TMJokl0Zyk5dhCEJJUJQnaRrScZjGVT9BQzVVDozA5WP6kZDwA7zLz0hcUqsYc1rdh5qpI/SeUDjOp5niT3mY1erG1K17jkHhtxtGNnVMVnF8RnIWFpzYzmLpgvIsFzJM028uI5zVnmhaWsVH/AADU3ABvo7P8DHw7oqv0G6cuI75Gqmj/AKI1har3X96vuPMeUq0/RGvZxapl5gzAaSzZruXaXLIxuxOih0lVP5JcRnBnRTNrcGVnEcDLFRdTHDDmNlLxwwzSki6JbqvblfX/AMxfzOUs+VdqnWWvrA+2D6Dif0lozfjdMxr9oIQhGxcIQhAAhCEACEIQA1trDKQeRBB8jwM8qHRRpxllFo96l3rIPIlDkD5HgfWerZTPbTqi1Vy6RpXNDspjABxUj3VtPgRkpPQqveZnUjdaNIOzIVYg7hl5RJdo1G5DZPeP2nRMTmJg3xJXQy2NmIwr18TxX7Q6eY6TmLo8rbnGrSWC2feTl9Yd3iPCaRd9Mq/o4tZDeRLvZlXmlitxwqM7O2UTUtFtOAsxB3dCNZacyqIM3bZBZsh14An0lPZZ9CrRuljUeB93qJI00mHGYkFuqeptmxWRxzV1ZWHowBnXD45l5QlTuVjOxLrrwYhscZxo/wBIsZ1qvz5yuFicrjtSY5YYRi9vSsZscu4dT5CJsVpm1xlWCiHr/vCP6ekq43LJjtrLrGUC1UORYrh7LEYqUK/CoYcc8+J8h4yRandtFlRFekM7a+QxCgb5B/Go4WDxGTfzSsDQRMbJE1h+PRWSy7PWeA0hXiK1spdbK2GaupzB/wC/h0iieZtUddL9G2bVJzrY/S0MTu7B3/wt/EPzHCehdXNYasfh1uoPungyn4q7B8SN4jP1BB6xiMrmEo2HSEIS5QIQhAAhCEACaW1B1KuAysCrKQCrKRkQQeYI6TeEAKN1+7LLMGWvwKs+E4s9IzazC9Ts9Xq/NfEcRX64jOespX+ufZFRjC1uGIw+JOZOQ+gtb+NB8JP2l9QZlKnfaNIz+SkRbDfzpp/V7EYCzd4qtqyfgbnVaO9HHBvLmOoEay5ExxNMhJi02G4cjxHlOdb8YpxK7a+I4iIEM1W0VY7UNJ/2Q07WlKz9iu1z+Ar/ANcrrDvLo7DNBkb7FMMlI9nqP2uIawjwzCD590ql+SLt/iSztYwJt0PitkZslQtBy4gVujsQenuq08wpiWHU/rPZV1IdSrAFWBVlPEMpGRBHdlPK/aHqNZorFFMicM5LYW3oyfYY/bXke/ges2kjCLGNca3ePkJ2qvsc5A5eWQjcrRXgbMmmTRoh6wuBC8T7zd5iozmjZiBMWd2NKyBlE0NAmS00a2SiGYaiS/ss1jbCY5ayfoMQwqsHQWHhU/ntHZ8m8JDTdNa8QVYMvBlIZT3MDmD8xLptO5SSTVj1lCJ9H4re012DlZWlg+8ob+sURwTCEIQAIQhAAhCEACEIQATaQ0dXiKzXfWllbfEjqGU+h6+MrPWTsJqszbAWmpuYpt2np8lf419dqWrCQ0mSnY80aT7LtI4c+9hmsX7dBFoPovvfNZEcfoi6tyHpuQ58nqsQ5+TAT2LCVwsTkebtQuyvE451a5HowuebWupV7B3VI3Ek/aIyHjynojR2jq8PUlVKhaq1Coo6AfqeufUmKYSyViG7hEGm9B042lqcSgsqfmp5g9GUjirDoRxi+Ekg82a+9jmI0eWtw21iMGMztAZ30r/eIOYH214d4WQGizIie0ZXuuvYxhceTZR/q2JPEuijc2N/eVDIZ/xLke/OVaLKRR+Hv4TrvIq0/qLjtG5+0Uk1DliKs7KSO8sBmn3gIyLi4s4WGVPQvaycWsiY4mc2xEFEHIUNZBHiPfZyX9neqLaRxSrkfZ0IfEv0FYOexn9pssgO7M9JbErkehNWKimCwyt8S4WlW8xWucc5gDKZjIsEIQgAQhCABCEIAEIQgAQhCABCEIAEIQgAQhCABCEIABEi2nOzPR+MJNuGRbDzsqzqfPvJTIMfMGEIAQvSH/h4oPGjF3IOeViV2/muxIfiOx8pZse1g+Ps5/TezMJFkTdku1d7BaMlsxOIstU8d2iCkHwZtpjl5ZS0tE6HpwlQqw9a11Dkqjr1JPNj4nMwhBIGxZCEJJAQhCABCEI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26" descr="data:image/jpeg;base64,/9j/4AAQSkZJRgABAQAAAQABAAD/2wCEAAkGBhQQEBUUEBQUFRAUEBQQDxAUFBAUEA8PFRQVFRQVFBQXGyYeFxkjGRQUIDAgIygpLCwsFR4xNTAqNSYrLCoBCQoKDgwOGg8PGikgHSQsLCwpLCksKSksKSwsLCwvLCwpLCwvKSwpKSwsKSkpLCkpLC0pLCwsLCwpKSwsLDUsLP/AABEIAPUAzQMBIgACEQEDEQH/xAAcAAABBAMBAAAAAAAAAAAAAAAABAUGBwECAwj/xABHEAACAgACBwUECAMECAcAAAABAgADBBEFBhITITFBB1FhcYEUIjKRI0JSgpKhsdFicsFTY6LwFSQzQ0RzwuEIFjSjs9Lx/8QAGQEAAgMBAAAAAAAAAAAAAAAAAAQBAgMF/8QAJhEAAgEEAgICAgMBAAAAAAAAAAECAxESIQQxE0FRYSJCMlKBYv/aAAwDAQACEQMRAD8AvCEIQAIQhAAjHrDrphMAP9ZuVXIzWpc3tYd+wuZA8TkPGNvaVruNF4TaTI4m0mvDqeIBA96wjqFBHmSo6zzXi9MGx2exi9jsWd2ObMx6kwA9A0duGj2bJvaEH22qBUfgYt+Um+jdKVYmsWYexbK25OhBGfUeB8DxnkavGBpI9S9dLdF4gWV5tQxAxFGfu2J3jucdD6HgYAeoI36W0/RhVzvsVeGYXm7fyoOJkM1g7UVasDAHaLoGN5HBARnkqnmw658AeHHpX197WMWdizsc2ZiSzHxJitXkKOo7Y7R4jmspaRPtJ9rB4jDUjLo9p/6F/wDtIzjNecbbzvZR3VhUA9QM/wA4yZTETlWnLtnQjx6cekd7tKXP8V1redlh/Uzh7XYOVj+jvn+s1M1MpdmmKF+H1nxdXwYm4eBsZh8mzEf9G9q+Kr4XLXcvU5bt/wAS8P8ADIcZzaaRqSXTMZUoS7Rcuhu03CYjJXY0WHhlblsE+Fg9355SWq2YzHEHiD0Inmlo+6ta74jAkBG26c/eocnYy/gPND5cO8GMw5H9hOpxfcC+oSIv2o4FML7Q9mzx2fZ+BxG8yz2QmfH+b4fESutL9vuJZj7LRVWnQ27Vth8TslVHlx842nfaEWmnZl5wnn7Cdu+PQ/SJh7F6jYdD6FX4fIyxtS+13DaQZarAcPiW4LW5Brtburs4Zn+EgHuzkkE7hCEACEIQAIQhAAhCEAPPnaLgsXpnTVtGDRrFw4XD7Xw005ANYXc8AdtmHedkZAyXasdgGEpUNjmbE25e8gZq6FPcAuTN5kjPuEtKuoLnsgDMljkAM2PMnLqe+bwAheN7HtF2JsjCrWcuD1PYlinvB2iD6gyg9ZNFJhMVZTVbv6VbZruyy2suanoSpzGY4HLMS9O0fW3dL7NS30jj6dgeNdZHwg9GYfIeYlWYjBrYhRh7pH4e4juIi1TkKMrDlLiuccuvgYtXtIbD7tvhY5p4P3ev6+cksgmOwzU2FW5jirD6w6MP88xJforHb6pX68nHc45/v6xfkQX810xniVHunLtCyamZmIqPGDNDNjNDJIZgzRpsTOZMsUZo8Q47Hisd7HkP6nwm+kseKl/iPwj+p8JGbLy7dSxPzMZo0stvoTr18Pxj2b4jEljmxzP+eA8JwVixyUEnuAJPyEdcHoYHjYcz9kHh6nr6SW6n6fOjsQtlY+j+C6scN5Uef3hzB7x4mMOtFOyFVx5yWTK7uZkOTqVPcwKn5GYXEz2HU1WKpVsktpsUMu0AyspHcZBdb+xDB4wFsMBhb+YNa/QOe56uAHmuXrNxY7dj+vR0hhTVe21isPkrsfiupPwWHvPAqfEA/WlgTzpqXofF6D05h68UhVL3bDCxSTTetgyXYfrk4rORyIy4iei4AEIQgAQhCABCEIAEZdbNYRgsM1nA2H3KUP1rD3+AHE+XjHlmyGZ4AcSegEpLXPWM43EllP0KZpQO9c+L+bEZ+QExrVMI/Yxx6XklvoZbr2sdnclnZizMebMeJJmsxNq6yzBVBZmOSqOJJ8Jy+ztaSGvT+j97VmB76ZsveR9ZfX9QIz6s4/Ys2Cfds4DwsHL58vlLl0F2ZFwGxLEE8d2pyA82HE+kgHar2enRty3Ug+yWnLMZncX89knoGy2ge/MdBOhTpSwcZHKq1o+RTh37O0xG/ROlBcgz+MDJx4948DFjPxAiDi4uzOnGSkro3M5FpvY2QiOm7aBPiR8oJA2dnaJMXjBWpZvQdSe6YxWLCDNjkP18pHcRc+JsCoM/sr0VepP7xilSyf0K16ygvsTYjENa5PU/ID9oswtITlz6mdP9EvUOKnxYcf8A8iqnA9W+UYqStoUpQv8Al2zVDFVdsx7KIbrKLtpjaTRaXZDrXkxwdp4Nm+GJ6Nzev14sPHa75a88u4LFNVYrodl0YOjfZZTmD8xPSGrumVxmGrvXhtr7y/YsHB19GB/KNUZXWInyIWeSFmJwaWgCxFcK62KGAYLYh2lYZ8mBAIPSdoQm4qEIQgAQhCABCESaW0mmGpe2w5Ii5nvY8go8Sch6wbsSlfSIn2m6ybmn2es/SXD6TLmlHI/iOY8g0qsCKtKaSfE3PdZ8btnl0UclUeAGQifKcmrUzlc7dCl442NWOUsrs71W2EF9o+kce4D9Ss8vUyEauaK9qxSVn4Ad5Z/IvT1OQ9ZeOGqCqAO6M8an+7FOZV/Rf6dVXKJ9JaNrxNT1XoHqsXZdG5MP6HrmOIIBijOQXWTtDuGIfC6KwpxeIpAOKcts0UE8kz+s/hmMuXE5gOnOK4127JrdHlr8FYbKF94o2QuqHnysX5HwPORvR2mWd9m1dl1HHmM/Q8pc+itbk0xgL86zTiKtqnFYdjma3KtkQchmpyPMc1I6ZmrbcOLEAPdwPUGK8hpWuh7iKTvZ9ehPpHGhUPHj0jDVpzJQlalnJ8SSSeijiY8poYbWdjbQH1cuB8/CS/s/0Mr2vbsqqV+4uQAG1lmx4eHD1MyoqLePZtXc0sr2Ibozs+0hjmDNW1aH69vuZD+FDxllaA7L6sMmTNmfrlfic+LHp4ACLW7UdG127o4hdrPZLhXNQPLjYBll48vGSrbDAEEEEZgg5gg8QQeoj9rdHLbb2xhu0FUq7KooHflxPmTzla6zaD9mfaUfRseX2W/Yy371ka1j0cLqmU9Rz7j0PzlJwzVjSnPCVyq84TGyQSDzBIPmJmc86pqVll9jmsGzY+Fc+7YDbV4WKPfA81AP3DK2MU6K0g2Hurtr+Otw6+JB5HwIzHrLRli7lJwyi0emoRPo/HLfUltZzSxFdfJhn84onROSEIQgAQhCABKi7Q9afartzUfoKmOZHK20cC3iBxA9T3ST9oet24Q4ek/TOv0jDnTWf0Zh8hx7pVarEuRV/Rf6dHiUP3l/hkCZmZqx4RE6ROuy3A5m209WFa+SjM/mfylliQrsyrywanvd2P4yP6SaCdemrQSODWllUk/sQax6V9lwd9/9jh7LQO9lQlR88pQ3Zh2kjR9N++ra1rrTdtgqGaw89snvPHOXdrxgGv0bi6kGbvhbQgHNmCEgepGXrPJmC0gEUgg58xNDItHsr0q1ukNJWNwFuHa6wDkG3oI/JmiGo+6PKKuz/RzYbReKxdgyfFZVUA8CagSNoeBZj+CJgMhEuU9pHR4S1JnOxos1o0ocJoWmqs7NmLZtsjnuviceu0i+RMbrzwMz2nIfY9HP9UVsp7gxWo/oD8pPFW2w5j0kO3tWjjocplXvRVls5Dfb/wC1nz59Y/8AYtplr9HGtzmcPcakPXdMA6D0JYeQEpbEXgJnnzHCW92E4EpgLrCMhZicl8RWgBPzYj0jhzixLY1Y5eB8o62GNWNPOAFTabo2MTYO87XzGf65xHHTWf8A9Uf5B+pjaROfUVpM6tJ3gjUzWbzUiUNC3Ox7WHbqfCufer+kq8amPvD0Y5/fljzzdq3ppsHiq7l47De8v26zwdfUE+uU9GYXEraiuhzR1Dow5FWGYPyMcoyurfBz+RDGV/k6whCbiwRj1u1lXA0bXA2vmtKd7dSf4RzPoOsebbQilmICqCzE8goGZJ9JR2sunWxuJa057A9ylfs1A8PU8z5+EwrVMI67GePR8kt9Ibr72sdnclnZizsebMeZmsITlna6MTD8oFpjOAFn9mN4ODA6q7qfxE/oRJqDKo7NNLCu56WOQf30/mHBh8sj6GWf7QBOvSeUEzg1441GhTnK/wBJ9jejHxBxD1uCzF2oWzZoZicz7oGYBPQECTZ8YAJGtZtZ1orLMczyRert3D/PCadbZj27LsiPaBpAbVeHryCoAzKoAVQBs1qAOQAz4eUibTpZc1rtZYc3c7R/YeE52CcqrPOVzu0afjgoiS48DJlRq8ulNEJSzBXX/ZWZZ7FqEqMx3EZg+ch7rJV2daV2GehjzO8r8eQYfofWb8aVpWFeXG8L/BE8B2GY1rgtzVJSD71ofbJX+FMsyfPKXZozRdeFoSmkbNdaBEHXvJJ6kkkk95M7rfwmj3R45ppc8Z9IW8DFeJxEYdL44KpJPAAkySCC6ds2sS3gAv5Z/wBYiYTfbLsznmzFvnNXnMnK8mzswjjBI5zBmZqxkEhLb7ItZ9us4Sw+/Xm9Gf1qifeX7pOfk3hKiBi3RekXw9yXVHKytgy9xy5g+BGYPgTLwli7mdSGcbHpiEQaD0wmLw6XV/C655dUYcGU+IOYi+dBO5y2raIT2n6a3dC0IffvPv8AhSuWfzOQ8tqVgFkh16x++0hbx92rKhfujNv8TNGJ5ya88ps7XGhhTRwYzjbdlN7mjXib5SKuaSlYc9H4C7EbW4rZ9hdp9nLJQeXE9TxyHM5Tgl/fLd1T0GMHo1VYZW2jfXd4Zhmqn+VdkeecqvXLB7jFsR8Fo3qeeeVg9G4+TiNSoWjcUhybzcTVLCCGQ7LqdpWHMESY6M7RyqhcRWxYfXTIg+hOYldVYvKKBjJnCc6fRrUhTq/yJ9pLtHDDKmtyehfJEHnxJMiOJxT3Pt3NtN0H1VHco6CIPbBMHGCE6k56YUqVOluPYvzmjmIPbphsZMsGbOaFLTiLGRw9ZydTmpnA4qaHES6TWzNtPRZer+tyYhQrHZtA95D18V7xHe3GcJTe8B8+h6iLa9N3KMha+Xjk35kGOxr/ANkc+fF3+DLExekgoJJAA5kngPWQfTmm/aG2U/2YPE/bP7RrvxbWf7R2bzPD5cpoLhKVKzkrI0pcdReUncUZ5Cc3M5m2b4ip622bFZGyB2XVlbI8jkRnFrDbkjUzRoF5oXlkVbNdqdEecTMZybFbll9kesm6vOGc/R3ca8+S3gcvvKMvNVlxTy/gcSyMrocnVgynuZTmD8xPSehtJDE4eq5eVlavl3EjiPQ5j0jNCWsRPkws8l7KMxOI27rWPNrrGPmXYzQmY0pTusVfWfqYi1fTbOX5ZTVHnOmts6tN3SE+LOQnHVbRRxePpqyzTebdv/KT3m+eWX3ooxVeY4Ry7P2XB4m669gM61rp5k7JO0/IcPhWbUcb7ZlXTxdi2dLWe7Kx7QsEXwZsUZvh7BYcuZpf6OwfPdn7sftKa7oeFasx7z7q/vIxi9LPYGViNh1KugAyZTzB6xqfIgtdiNLi1G7vRXy48d87piCeQY+QJ/SShKEX4VUeSqJubYo6q9If8H2RjJz9R/wt+01ZbP7N/wALftJRvZjeyPL9E+H7Im+9/s3/AAt+04Pc45qw81YSZb2YNssqv0UdD/ohgx83GLkretW+JVPmAf1iazRFLf7tR5Zr+kt5Y+0UdGXpjCuLm3tccrdXKz8JZfUEfnEd2rzD4WB8Dmp/rLKUGVcKiE7Yuc/ajNbsG6fEpA78sx8xNKl2mCrxZiFVRzZicgB5maJL0ZtS9oszsY1c3+IbF2j6LDnZqB5PiSM8/uKc/Nl7o5dsGG2kF6j3qmyfLnunOR+TbJ9TJvq3oYYHA1UDmiZ2EfWtb3nP4ifQCR/WLDi8PW3KxGq9WBUH0JB9IwoLGwm5vK5Tdd20OE3jZg7SrFW4HPIjuYcCI5rxiclZj8ZZIJqxnQicHMhEsUYZpePZHjjZgShPGq5lH8jAOPzZpReFPGWv2Q48VjEg8juSP/dB/QS9N2mUqq9NiDtW0QaMaLgPo8QuZPQXIArD1XYPzkRW6XzrZq2uPwrUscm+Ol/7O0Z7LeXEgjuJnnnF1vRa9Vylba2KOp6MO7vB4EHqCDIrU93J49X8bP0OAumwujYuJm/tMWwHMxwN80bERAcRNDfJwIcxa2Imm+iPfQ30nErmLN9DfRHvpjfQxDMW76Y30Rb6G+k4kZi3fTO/iLfQ3sMQzFu/md9EO9hvYYk5i42TGEZarkuVU3lbixCRw2hyzHWIt9MG+CTXRDkWto7tHrtXZuG6fLnxNbeR5r6/OcdI6SVuKsCOhBBH5SsBiJumMI5RiNaS72KS48X/ABdhv1hwuWkblQcHtNigd1gFnD8UeXwQX5Th7Zxz+tkAW6kDkM5pdjc5lUk5vQxFRivs0viJzN7bs5zUZmWSsZtinBLLP7KcAbfaDly3I/8Allb4dchLv7J9FmrA7xhk19hsH/LA2V/Rj6yaaymVqvGmTWQntE7Ol0im9pyTGIuSseCXKOSWd3g3TPqJNoR1q+mc9Np3R5Px1NuGtaq9GrtQ5MjDIjx8QehHA9JyGLnp7WPVPDaQr2MVUr5Z7D/DbWT1RxxX9D1BlTaf7AbkzbA4hbF5iq8bFmXcLFGyx8wsxdL4GY1/kr32mY386aW1Ox+Ez3+FuVRzcLvK/wAaZr+cZRijM/GaeUdt/DfxqGKMPaYYB5B0381OIjb7RMb+GAeQcvaJkXxs38yL5OAeQdBfM76NoxE2GIlcCcxx30N9EAvmd9IxJzFxtmhuiM3zU3ycQzFwumwujdvZurQxIUxccRObW5zipnRZFi17nRVnelJxQSZ6n9nuIx5DZGrDdb2HxD+6X658eXj0kWb0ibpbZy1N1XfSGICKCKlya+zoidwP2jyA9ek9B0UqihUACqoVVHJVAyAHpEehNB1YOlaqF2UHEnmzt1Zz1Y/54RfGqcMEJ1amb+ghCN+nNOVYOlrr2yReAA+J3PJVHVj/AN+QmhiOGcYtIa84Kg5WYmvaHNVJsYeYQHKU/rRr7iMeSCxrw/ShCQCP7xubnz4eEjOzF5VvgYjQ+S+q+03Rx/4gDzrvX8ykUKNG6Q6YPEMehWh3+RG0J57YTnnkcxwI4g9QfAyFWftFnRXpl9Yjsm0W/PCIP5HuT8lcCU/r1q9gqcY1ODRlSobFhNjvtXc2A2s8gvAeYMctB9qeMww2WffJkQFtzLKcuBFnxcO45+ki2/LEliSxJZiebMTmSfMyZTTWiig09iYaEr72+Y/aZ/8AL6fab/D+0Wq06qZndlxtOrank5/CP3mjarnpYPVT+8dwZuGkZMnRH31Xs6FD6kfqJwfQFw+pn5FT/WSpXnRXhnILIhL6PtXmjj7rftOJBHOWNQ8X0qG+IA+YB/WQ6rXolQKqAmwWXzqtoLC23BbsPQ4YEZNVWeOWY6eEljdm2jT/AMFh/RAP0m1N+RXRSf4Ox5eVZuDPTq9mmjQc/Y6PVSR8iYto1MwKfBg8MPHcVZ/MrL4Mr5UeXsJhXtOVaM57kVnPyUGTHQPZTj8TkTVuE+3eSh9K+L/MDznoaqhUGSKFHQKAB8hN4eNeyPM/RAdWeyDDYUh7ycRYOIDKFpU9+747X3iR4SehcuXLp4TMJokl0Zyk5dhCEJJUJQnaRrScZjGVT9BQzVVDozA5WP6kZDwA7zLz0hcUqsYc1rdh5qpI/SeUDjOp5niT3mY1erG1K17jkHhtxtGNnVMVnF8RnIWFpzYzmLpgvIsFzJM028uI5zVnmhaWsVH/AADU3ABvo7P8DHw7oqv0G6cuI75Gqmj/AKI1har3X96vuPMeUq0/RGvZxapl5gzAaSzZruXaXLIxuxOih0lVP5JcRnBnRTNrcGVnEcDLFRdTHDDmNlLxwwzSki6JbqvblfX/AMxfzOUs+VdqnWWvrA+2D6Dif0lozfjdMxr9oIQhGxcIQhAAhCEACEIQA1trDKQeRBB8jwM8qHRRpxllFo96l3rIPIlDkD5HgfWerZTPbTqi1Vy6RpXNDspjABxUj3VtPgRkpPQqveZnUjdaNIOzIVYg7hl5RJdo1G5DZPeP2nRMTmJg3xJXQy2NmIwr18TxX7Q6eY6TmLo8rbnGrSWC2feTl9Yd3iPCaRd9Mq/o4tZDeRLvZlXmlitxwqM7O2UTUtFtOAsxB3dCNZacyqIM3bZBZsh14An0lPZZ9CrRuljUeB93qJI00mHGYkFuqeptmxWRxzV1ZWHowBnXD45l5QlTuVjOxLrrwYhscZxo/wBIsZ1qvz5yuFicrjtSY5YYRi9vSsZscu4dT5CJsVpm1xlWCiHr/vCP6ekq43LJjtrLrGUC1UORYrh7LEYqUK/CoYcc8+J8h4yRandtFlRFekM7a+QxCgb5B/Go4WDxGTfzSsDQRMbJE1h+PRWSy7PWeA0hXiK1spdbK2GaupzB/wC/h0iieZtUddL9G2bVJzrY/S0MTu7B3/wt/EPzHCehdXNYasfh1uoPungyn4q7B8SN4jP1BB6xiMrmEo2HSEIS5QIQhAAhCEACaW1B1KuAysCrKQCrKRkQQeYI6TeEAKN1+7LLMGWvwKs+E4s9IzazC9Ts9Xq/NfEcRX64jOespX+ufZFRjC1uGIw+JOZOQ+gtb+NB8JP2l9QZlKnfaNIz+SkRbDfzpp/V7EYCzd4qtqyfgbnVaO9HHBvLmOoEay5ExxNMhJi02G4cjxHlOdb8YpxK7a+I4iIEM1W0VY7UNJ/2Q07WlKz9iu1z+Ar/ANcrrDvLo7DNBkb7FMMlI9nqP2uIawjwzCD590ql+SLt/iSztYwJt0PitkZslQtBy4gVujsQenuq08wpiWHU/rPZV1IdSrAFWBVlPEMpGRBHdlPK/aHqNZorFFMicM5LYW3oyfYY/bXke/ges2kjCLGNca3ePkJ2qvsc5A5eWQjcrRXgbMmmTRoh6wuBC8T7zd5iozmjZiBMWd2NKyBlE0NAmS00a2SiGYaiS/ss1jbCY5ayfoMQwqsHQWHhU/ntHZ8m8JDTdNa8QVYMvBlIZT3MDmD8xLptO5SSTVj1lCJ9H4re012DlZWlg+8ob+sURwTCEIQAIQhAAhCEACEIQATaQ0dXiKzXfWllbfEjqGU+h6+MrPWTsJqszbAWmpuYpt2np8lf419dqWrCQ0mSnY80aT7LtI4c+9hmsX7dBFoPovvfNZEcfoi6tyHpuQ58nqsQ5+TAT2LCVwsTkebtQuyvE451a5HowuebWupV7B3VI3Ek/aIyHjynojR2jq8PUlVKhaq1Coo6AfqeufUmKYSyViG7hEGm9B042lqcSgsqfmp5g9GUjirDoRxi+Ekg82a+9jmI0eWtw21iMGMztAZ30r/eIOYH214d4WQGizIie0ZXuuvYxhceTZR/q2JPEuijc2N/eVDIZ/xLke/OVaLKRR+Hv4TrvIq0/qLjtG5+0Uk1DliKs7KSO8sBmn3gIyLi4s4WGVPQvaycWsiY4mc2xEFEHIUNZBHiPfZyX9neqLaRxSrkfZ0IfEv0FYOexn9pssgO7M9JbErkehNWKimCwyt8S4WlW8xWucc5gDKZjIsEIQgAQhCABCEIAEIQgAQhCABCEIAEIQgAQhCABCEIABEi2nOzPR+MJNuGRbDzsqzqfPvJTIMfMGEIAQvSH/h4oPGjF3IOeViV2/muxIfiOx8pZse1g+Ps5/TezMJFkTdku1d7BaMlsxOIstU8d2iCkHwZtpjl5ZS0tE6HpwlQqw9a11Dkqjr1JPNj4nMwhBIGxZCEJJAQhCABCEIA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7" name="Content Placeholder 1"/>
          <p:cNvSpPr>
            <a:spLocks noGrp="1"/>
          </p:cNvSpPr>
          <p:nvPr>
            <p:ph idx="1"/>
          </p:nvPr>
        </p:nvSpPr>
        <p:spPr>
          <a:xfrm>
            <a:off x="762000" y="1219200"/>
            <a:ext cx="7543800" cy="4876800"/>
          </a:xfrm>
        </p:spPr>
        <p:txBody>
          <a:bodyPr anchor="t"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Have all states been defined?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Can you reach all the states?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Can you exit from all the states?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 each state does the system respond to all possible conditions?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44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659905"/>
          </a:xfrm>
        </p:spPr>
        <p:txBody>
          <a:bodyPr anchor="t">
            <a:normAutofit/>
          </a:bodyPr>
          <a:lstStyle/>
          <a:p>
            <a:pPr algn="ctr"/>
            <a:r>
              <a:rPr lang="en-US" sz="3600" dirty="0" smtClean="0"/>
              <a:t>Mario Action States</a:t>
            </a:r>
            <a:endParaRPr lang="en-US" sz="3600" dirty="0"/>
          </a:p>
        </p:txBody>
      </p:sp>
      <p:sp>
        <p:nvSpPr>
          <p:cNvPr id="17" name="AutoShape 24" descr="data:image/jpeg;base64,/9j/4AAQSkZJRgABAQAAAQABAAD/2wCEAAkGBhQQEBUUEBQUFRAUEBQQDxAUFBAUEA8PFRQVFRQVFBQXGyYeFxkjGRQUIDAgIygpLCwsFR4xNTAqNSYrLCoBCQoKDgwOGg8PGikgHSQsLCwpLCksKSksKSwsLCwvLCwpLCwvKSwpKSwsKSkpLCkpLC0pLCwsLCwpKSwsLDUsLP/AABEIAPUAzQMBIgACEQEDEQH/xAAcAAABBAMBAAAAAAAAAAAAAAAABAUGBwECAwj/xABHEAACAgACBwUECAMECAcAAAABAgADBBEFBhITITFBB1FhcYEUIjKRI0JSgpKhsdFicsFTY6LwFSQzQ0RzwuEIFjSjs9Lx/8QAGQEAAgMBAAAAAAAAAAAAAAAAAAQBAgMF/8QAJhEAAgEEAgICAgMBAAAAAAAAAAECAxESIQQxE0FRYSJCMlKBYv/aAAwDAQACEQMRAD8AvCEIQAIQhAAjHrDrphMAP9ZuVXIzWpc3tYd+wuZA8TkPGNvaVruNF4TaTI4m0mvDqeIBA96wjqFBHmSo6zzXi9MGx2exi9jsWd2ObMx6kwA9A0duGj2bJvaEH22qBUfgYt+Um+jdKVYmsWYexbK25OhBGfUeB8DxnkavGBpI9S9dLdF4gWV5tQxAxFGfu2J3jucdD6HgYAeoI36W0/RhVzvsVeGYXm7fyoOJkM1g7UVasDAHaLoGN5HBARnkqnmw658AeHHpX197WMWdizsc2ZiSzHxJitXkKOo7Y7R4jmspaRPtJ9rB4jDUjLo9p/6F/wDtIzjNecbbzvZR3VhUA9QM/wA4yZTETlWnLtnQjx6cekd7tKXP8V1redlh/Uzh7XYOVj+jvn+s1M1MpdmmKF+H1nxdXwYm4eBsZh8mzEf9G9q+Kr4XLXcvU5bt/wAS8P8ADIcZzaaRqSXTMZUoS7Rcuhu03CYjJXY0WHhlblsE+Fg9355SWq2YzHEHiD0Inmlo+6ta74jAkBG26c/eocnYy/gPND5cO8GMw5H9hOpxfcC+oSIv2o4FML7Q9mzx2fZ+BxG8yz2QmfH+b4fESutL9vuJZj7LRVWnQ27Vth8TslVHlx842nfaEWmnZl5wnn7Cdu+PQ/SJh7F6jYdD6FX4fIyxtS+13DaQZarAcPiW4LW5Brtburs4Zn+EgHuzkkE7hCEACEIQAIQhAAhCEAPPnaLgsXpnTVtGDRrFw4XD7Xw005ANYXc8AdtmHedkZAyXasdgGEpUNjmbE25e8gZq6FPcAuTN5kjPuEtKuoLnsgDMljkAM2PMnLqe+bwAheN7HtF2JsjCrWcuD1PYlinvB2iD6gyg9ZNFJhMVZTVbv6VbZruyy2suanoSpzGY4HLMS9O0fW3dL7NS30jj6dgeNdZHwg9GYfIeYlWYjBrYhRh7pH4e4juIi1TkKMrDlLiuccuvgYtXtIbD7tvhY5p4P3ev6+cksgmOwzU2FW5jirD6w6MP88xJforHb6pX68nHc45/v6xfkQX810xniVHunLtCyamZmIqPGDNDNjNDJIZgzRpsTOZMsUZo8Q47Hisd7HkP6nwm+kseKl/iPwj+p8JGbLy7dSxPzMZo0stvoTr18Pxj2b4jEljmxzP+eA8JwVixyUEnuAJPyEdcHoYHjYcz9kHh6nr6SW6n6fOjsQtlY+j+C6scN5Uef3hzB7x4mMOtFOyFVx5yWTK7uZkOTqVPcwKn5GYXEz2HU1WKpVsktpsUMu0AyspHcZBdb+xDB4wFsMBhb+YNa/QOe56uAHmuXrNxY7dj+vR0hhTVe21isPkrsfiupPwWHvPAqfEA/WlgTzpqXofF6D05h68UhVL3bDCxSTTetgyXYfrk4rORyIy4iei4AEIQgAQhCABCEIAEZdbNYRgsM1nA2H3KUP1rD3+AHE+XjHlmyGZ4AcSegEpLXPWM43EllP0KZpQO9c+L+bEZ+QExrVMI/Yxx6XklvoZbr2sdnclnZizMebMeJJmsxNq6yzBVBZmOSqOJJ8Jy+ztaSGvT+j97VmB76ZsveR9ZfX9QIz6s4/Ys2Cfds4DwsHL58vlLl0F2ZFwGxLEE8d2pyA82HE+kgHar2enRty3Ug+yWnLMZncX89knoGy2ge/MdBOhTpSwcZHKq1o+RTh37O0xG/ROlBcgz+MDJx4948DFjPxAiDi4uzOnGSkro3M5FpvY2QiOm7aBPiR8oJA2dnaJMXjBWpZvQdSe6YxWLCDNjkP18pHcRc+JsCoM/sr0VepP7xilSyf0K16ygvsTYjENa5PU/ID9oswtITlz6mdP9EvUOKnxYcf8A8iqnA9W+UYqStoUpQv8Al2zVDFVdsx7KIbrKLtpjaTRaXZDrXkxwdp4Nm+GJ6Nzev14sPHa75a88u4LFNVYrodl0YOjfZZTmD8xPSGrumVxmGrvXhtr7y/YsHB19GB/KNUZXWInyIWeSFmJwaWgCxFcK62KGAYLYh2lYZ8mBAIPSdoQm4qEIQgAQhCABCESaW0mmGpe2w5Ii5nvY8go8Sch6wbsSlfSIn2m6ybmn2es/SXD6TLmlHI/iOY8g0qsCKtKaSfE3PdZ8btnl0UclUeAGQifKcmrUzlc7dCl442NWOUsrs71W2EF9o+kce4D9Ss8vUyEauaK9qxSVn4Ad5Z/IvT1OQ9ZeOGqCqAO6M8an+7FOZV/Rf6dVXKJ9JaNrxNT1XoHqsXZdG5MP6HrmOIIBijOQXWTtDuGIfC6KwpxeIpAOKcts0UE8kz+s/hmMuXE5gOnOK4127JrdHlr8FYbKF94o2QuqHnysX5HwPORvR2mWd9m1dl1HHmM/Q8pc+itbk0xgL86zTiKtqnFYdjma3KtkQchmpyPMc1I6ZmrbcOLEAPdwPUGK8hpWuh7iKTvZ9ehPpHGhUPHj0jDVpzJQlalnJ8SSSeijiY8poYbWdjbQH1cuB8/CS/s/0Mr2vbsqqV+4uQAG1lmx4eHD1MyoqLePZtXc0sr2Ibozs+0hjmDNW1aH69vuZD+FDxllaA7L6sMmTNmfrlfic+LHp4ACLW7UdG127o4hdrPZLhXNQPLjYBll48vGSrbDAEEEEZgg5gg8QQeoj9rdHLbb2xhu0FUq7KooHflxPmTzla6zaD9mfaUfRseX2W/Yy371ka1j0cLqmU9Rz7j0PzlJwzVjSnPCVyq84TGyQSDzBIPmJmc86pqVll9jmsGzY+Fc+7YDbV4WKPfA81AP3DK2MU6K0g2Hurtr+Otw6+JB5HwIzHrLRli7lJwyi0emoRPo/HLfUltZzSxFdfJhn84onROSEIQgAQhCABKi7Q9afartzUfoKmOZHK20cC3iBxA9T3ST9oet24Q4ek/TOv0jDnTWf0Zh8hx7pVarEuRV/Rf6dHiUP3l/hkCZmZqx4RE6ROuy3A5m209WFa+SjM/mfylliQrsyrywanvd2P4yP6SaCdemrQSODWllUk/sQax6V9lwd9/9jh7LQO9lQlR88pQ3Zh2kjR9N++ra1rrTdtgqGaw89snvPHOXdrxgGv0bi6kGbvhbQgHNmCEgepGXrPJmC0gEUgg58xNDItHsr0q1ukNJWNwFuHa6wDkG3oI/JmiGo+6PKKuz/RzYbReKxdgyfFZVUA8CagSNoeBZj+CJgMhEuU9pHR4S1JnOxos1o0ocJoWmqs7NmLZtsjnuviceu0i+RMbrzwMz2nIfY9HP9UVsp7gxWo/oD8pPFW2w5j0kO3tWjjocplXvRVls5Dfb/wC1nz59Y/8AYtplr9HGtzmcPcakPXdMA6D0JYeQEpbEXgJnnzHCW92E4EpgLrCMhZicl8RWgBPzYj0jhzixLY1Y5eB8o62GNWNPOAFTabo2MTYO87XzGf65xHHTWf8A9Uf5B+pjaROfUVpM6tJ3gjUzWbzUiUNC3Ox7WHbqfCufer+kq8amPvD0Y5/fljzzdq3ppsHiq7l47De8v26zwdfUE+uU9GYXEraiuhzR1Dow5FWGYPyMcoyurfBz+RDGV/k6whCbiwRj1u1lXA0bXA2vmtKd7dSf4RzPoOsebbQilmICqCzE8goGZJ9JR2sunWxuJa057A9ylfs1A8PU8z5+EwrVMI67GePR8kt9Ibr72sdnclnZizsebMeZmsITlna6MTD8oFpjOAFn9mN4ODA6q7qfxE/oRJqDKo7NNLCu56WOQf30/mHBh8sj6GWf7QBOvSeUEzg1441GhTnK/wBJ9jejHxBxD1uCzF2oWzZoZicz7oGYBPQECTZ8YAJGtZtZ1orLMczyRert3D/PCadbZj27LsiPaBpAbVeHryCoAzKoAVQBs1qAOQAz4eUibTpZc1rtZYc3c7R/YeE52CcqrPOVzu0afjgoiS48DJlRq8ulNEJSzBXX/ZWZZ7FqEqMx3EZg+ch7rJV2daV2GehjzO8r8eQYfofWb8aVpWFeXG8L/BE8B2GY1rgtzVJSD71ofbJX+FMsyfPKXZozRdeFoSmkbNdaBEHXvJJ6kkkk95M7rfwmj3R45ppc8Z9IW8DFeJxEYdL44KpJPAAkySCC6ds2sS3gAv5Z/wBYiYTfbLsznmzFvnNXnMnK8mzswjjBI5zBmZqxkEhLb7ItZ9us4Sw+/Xm9Gf1qifeX7pOfk3hKiBi3RekXw9yXVHKytgy9xy5g+BGYPgTLwli7mdSGcbHpiEQaD0wmLw6XV/C655dUYcGU+IOYi+dBO5y2raIT2n6a3dC0IffvPv8AhSuWfzOQ8tqVgFkh16x++0hbx92rKhfujNv8TNGJ5ya88ps7XGhhTRwYzjbdlN7mjXib5SKuaSlYc9H4C7EbW4rZ9hdp9nLJQeXE9TxyHM5Tgl/fLd1T0GMHo1VYZW2jfXd4Zhmqn+VdkeecqvXLB7jFsR8Fo3qeeeVg9G4+TiNSoWjcUhybzcTVLCCGQ7LqdpWHMESY6M7RyqhcRWxYfXTIg+hOYldVYvKKBjJnCc6fRrUhTq/yJ9pLtHDDKmtyehfJEHnxJMiOJxT3Pt3NtN0H1VHco6CIPbBMHGCE6k56YUqVOluPYvzmjmIPbphsZMsGbOaFLTiLGRw9ZydTmpnA4qaHES6TWzNtPRZer+tyYhQrHZtA95D18V7xHe3GcJTe8B8+h6iLa9N3KMha+Xjk35kGOxr/ANkc+fF3+DLExekgoJJAA5kngPWQfTmm/aG2U/2YPE/bP7RrvxbWf7R2bzPD5cpoLhKVKzkrI0pcdReUncUZ5Cc3M5m2b4ip622bFZGyB2XVlbI8jkRnFrDbkjUzRoF5oXlkVbNdqdEecTMZybFbll9kesm6vOGc/R3ca8+S3gcvvKMvNVlxTy/gcSyMrocnVgynuZTmD8xPSehtJDE4eq5eVlavl3EjiPQ5j0jNCWsRPkws8l7KMxOI27rWPNrrGPmXYzQmY0pTusVfWfqYi1fTbOX5ZTVHnOmts6tN3SE+LOQnHVbRRxePpqyzTebdv/KT3m+eWX3ooxVeY4Ry7P2XB4m669gM61rp5k7JO0/IcPhWbUcb7ZlXTxdi2dLWe7Kx7QsEXwZsUZvh7BYcuZpf6OwfPdn7sftKa7oeFasx7z7q/vIxi9LPYGViNh1KugAyZTzB6xqfIgtdiNLi1G7vRXy48d87piCeQY+QJ/SShKEX4VUeSqJubYo6q9If8H2RjJz9R/wt+01ZbP7N/wALftJRvZjeyPL9E+H7Im+9/s3/AAt+04Pc45qw81YSZb2YNssqv0UdD/ohgx83GLkretW+JVPmAf1iazRFLf7tR5Zr+kt5Y+0UdGXpjCuLm3tccrdXKz8JZfUEfnEd2rzD4WB8Dmp/rLKUGVcKiE7Yuc/ajNbsG6fEpA78sx8xNKl2mCrxZiFVRzZicgB5maJL0ZtS9oszsY1c3+IbF2j6LDnZqB5PiSM8/uKc/Nl7o5dsGG2kF6j3qmyfLnunOR+TbJ9TJvq3oYYHA1UDmiZ2EfWtb3nP4ifQCR/WLDi8PW3KxGq9WBUH0JB9IwoLGwm5vK5Tdd20OE3jZg7SrFW4HPIjuYcCI5rxiclZj8ZZIJqxnQicHMhEsUYZpePZHjjZgShPGq5lH8jAOPzZpReFPGWv2Q48VjEg8juSP/dB/QS9N2mUqq9NiDtW0QaMaLgPo8QuZPQXIArD1XYPzkRW6XzrZq2uPwrUscm+Ol/7O0Z7LeXEgjuJnnnF1vRa9Vylba2KOp6MO7vB4EHqCDIrU93J49X8bP0OAumwujYuJm/tMWwHMxwN80bERAcRNDfJwIcxa2Imm+iPfQ30nErmLN9DfRHvpjfQxDMW76Y30Rb6G+k4kZi3fTO/iLfQ3sMQzFu/md9EO9hvYYk5i42TGEZarkuVU3lbixCRw2hyzHWIt9MG+CTXRDkWto7tHrtXZuG6fLnxNbeR5r6/OcdI6SVuKsCOhBBH5SsBiJumMI5RiNaS72KS48X/ABdhv1hwuWkblQcHtNigd1gFnD8UeXwQX5Th7Zxz+tkAW6kDkM5pdjc5lUk5vQxFRivs0viJzN7bs5zUZmWSsZtinBLLP7KcAbfaDly3I/8Allb4dchLv7J9FmrA7xhk19hsH/LA2V/Rj6yaaymVqvGmTWQntE7Ol0im9pyTGIuSseCXKOSWd3g3TPqJNoR1q+mc9Np3R5Px1NuGtaq9GrtQ5MjDIjx8QehHA9JyGLnp7WPVPDaQr2MVUr5Z7D/DbWT1RxxX9D1BlTaf7AbkzbA4hbF5iq8bFmXcLFGyx8wsxdL4GY1/kr32mY386aW1Ox+Ez3+FuVRzcLvK/wAaZr+cZRijM/GaeUdt/DfxqGKMPaYYB5B0381OIjb7RMb+GAeQcvaJkXxs38yL5OAeQdBfM76NoxE2GIlcCcxx30N9EAvmd9IxJzFxtmhuiM3zU3ycQzFwumwujdvZurQxIUxccRObW5zipnRZFi17nRVnelJxQSZ6n9nuIx5DZGrDdb2HxD+6X658eXj0kWb0ibpbZy1N1XfSGICKCKlya+zoidwP2jyA9ek9B0UqihUACqoVVHJVAyAHpEehNB1YOlaqF2UHEnmzt1Zz1Y/54RfGqcMEJ1amb+ghCN+nNOVYOlrr2yReAA+J3PJVHVj/AN+QmhiOGcYtIa84Kg5WYmvaHNVJsYeYQHKU/rRr7iMeSCxrw/ShCQCP7xubnz4eEjOzF5VvgYjQ+S+q+03Rx/4gDzrvX8ykUKNG6Q6YPEMehWh3+RG0J57YTnnkcxwI4g9QfAyFWftFnRXpl9Yjsm0W/PCIP5HuT8lcCU/r1q9gqcY1ODRlSobFhNjvtXc2A2s8gvAeYMctB9qeMww2WffJkQFtzLKcuBFnxcO45+ki2/LEliSxJZiebMTmSfMyZTTWiig09iYaEr72+Y/aZ/8AL6fab/D+0Wq06qZndlxtOrank5/CP3mjarnpYPVT+8dwZuGkZMnRH31Xs6FD6kfqJwfQFw+pn5FT/WSpXnRXhnILIhL6PtXmjj7rftOJBHOWNQ8X0qG+IA+YB/WQ6rXolQKqAmwWXzqtoLC23BbsPQ4YEZNVWeOWY6eEljdm2jT/AMFh/RAP0m1N+RXRSf4Ox5eVZuDPTq9mmjQc/Y6PVSR8iYto1MwKfBg8MPHcVZ/MrL4Mr5UeXsJhXtOVaM57kVnPyUGTHQPZTj8TkTVuE+3eSh9K+L/MDznoaqhUGSKFHQKAB8hN4eNeyPM/RAdWeyDDYUh7ycRYOIDKFpU9+747X3iR4SehcuXLp4TMJokl0Zyk5dhCEJJUJQnaRrScZjGVT9BQzVVDozA5WP6kZDwA7zLz0hcUqsYc1rdh5qpI/SeUDjOp5niT3mY1erG1K17jkHhtxtGNnVMVnF8RnIWFpzYzmLpgvIsFzJM028uI5zVnmhaWsVH/AADU3ABvo7P8DHw7oqv0G6cuI75Gqmj/AKI1har3X96vuPMeUq0/RGvZxapl5gzAaSzZruXaXLIxuxOih0lVP5JcRnBnRTNrcGVnEcDLFRdTHDDmNlLxwwzSki6JbqvblfX/AMxfzOUs+VdqnWWvrA+2D6Dif0lozfjdMxr9oIQhGxcIQhAAhCEACEIQA1trDKQeRBB8jwM8qHRRpxllFo96l3rIPIlDkD5HgfWerZTPbTqi1Vy6RpXNDspjABxUj3VtPgRkpPQqveZnUjdaNIOzIVYg7hl5RJdo1G5DZPeP2nRMTmJg3xJXQy2NmIwr18TxX7Q6eY6TmLo8rbnGrSWC2feTl9Yd3iPCaRd9Mq/o4tZDeRLvZlXmlitxwqM7O2UTUtFtOAsxB3dCNZacyqIM3bZBZsh14An0lPZZ9CrRuljUeB93qJI00mHGYkFuqeptmxWRxzV1ZWHowBnXD45l5QlTuVjOxLrrwYhscZxo/wBIsZ1qvz5yuFicrjtSY5YYRi9vSsZscu4dT5CJsVpm1xlWCiHr/vCP6ekq43LJjtrLrGUC1UORYrh7LEYqUK/CoYcc8+J8h4yRandtFlRFekM7a+QxCgb5B/Go4WDxGTfzSsDQRMbJE1h+PRWSy7PWeA0hXiK1spdbK2GaupzB/wC/h0iieZtUddL9G2bVJzrY/S0MTu7B3/wt/EPzHCehdXNYasfh1uoPungyn4q7B8SN4jP1BB6xiMrmEo2HSEIS5QIQhAAhCEACaW1B1KuAysCrKQCrKRkQQeYI6TeEAKN1+7LLMGWvwKs+E4s9IzazC9Ts9Xq/NfEcRX64jOespX+ufZFRjC1uGIw+JOZOQ+gtb+NB8JP2l9QZlKnfaNIz+SkRbDfzpp/V7EYCzd4qtqyfgbnVaO9HHBvLmOoEay5ExxNMhJi02G4cjxHlOdb8YpxK7a+I4iIEM1W0VY7UNJ/2Q07WlKz9iu1z+Ar/ANcrrDvLo7DNBkb7FMMlI9nqP2uIawjwzCD590ql+SLt/iSztYwJt0PitkZslQtBy4gVujsQenuq08wpiWHU/rPZV1IdSrAFWBVlPEMpGRBHdlPK/aHqNZorFFMicM5LYW3oyfYY/bXke/ges2kjCLGNca3ePkJ2qvsc5A5eWQjcrRXgbMmmTRoh6wuBC8T7zd5iozmjZiBMWd2NKyBlE0NAmS00a2SiGYaiS/ss1jbCY5ayfoMQwqsHQWHhU/ntHZ8m8JDTdNa8QVYMvBlIZT3MDmD8xLptO5SSTVj1lCJ9H4re012DlZWlg+8ob+sURwTCEIQAIQhAAhCEACEIQATaQ0dXiKzXfWllbfEjqGU+h6+MrPWTsJqszbAWmpuYpt2np8lf419dqWrCQ0mSnY80aT7LtI4c+9hmsX7dBFoPovvfNZEcfoi6tyHpuQ58nqsQ5+TAT2LCVwsTkebtQuyvE451a5HowuebWupV7B3VI3Ek/aIyHjynojR2jq8PUlVKhaq1Coo6AfqeufUmKYSyViG7hEGm9B042lqcSgsqfmp5g9GUjirDoRxi+Ekg82a+9jmI0eWtw21iMGMztAZ30r/eIOYH214d4WQGizIie0ZXuuvYxhceTZR/q2JPEuijc2N/eVDIZ/xLke/OVaLKRR+Hv4TrvIq0/qLjtG5+0Uk1DliKs7KSO8sBmn3gIyLi4s4WGVPQvaycWsiY4mc2xEFEHIUNZBHiPfZyX9neqLaRxSrkfZ0IfEv0FYOexn9pssgO7M9JbErkehNWKimCwyt8S4WlW8xWucc5gDKZjIsEIQgAQhCABCEIAEIQgAQhCABCEIAEIQgAQhCABCEIABEi2nOzPR+MJNuGRbDzsqzqfPvJTIMfMGEIAQvSH/h4oPGjF3IOeViV2/muxIfiOx8pZse1g+Ps5/TezMJFkTdku1d7BaMlsxOIstU8d2iCkHwZtpjl5ZS0tE6HpwlQqw9a11Dkqjr1JPNj4nMwhBIGxZCEJJAQhCABCEI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26" descr="data:image/jpeg;base64,/9j/4AAQSkZJRgABAQAAAQABAAD/2wCEAAkGBhQQEBUUEBQUFRAUEBQQDxAUFBAUEA8PFRQVFRQVFBQXGyYeFxkjGRQUIDAgIygpLCwsFR4xNTAqNSYrLCoBCQoKDgwOGg8PGikgHSQsLCwpLCksKSksKSwsLCwvLCwpLCwvKSwpKSwsKSkpLCkpLC0pLCwsLCwpKSwsLDUsLP/AABEIAPUAzQMBIgACEQEDEQH/xAAcAAABBAMBAAAAAAAAAAAAAAAABAUGBwECAwj/xABHEAACAgACBwUECAMECAcAAAABAgADBBEFBhITITFBB1FhcYEUIjKRI0JSgpKhsdFicsFTY6LwFSQzQ0RzwuEIFjSjs9Lx/8QAGQEAAgMBAAAAAAAAAAAAAAAAAAQBAgMF/8QAJhEAAgEEAgICAgMBAAAAAAAAAAECAxESIQQxE0FRYSJCMlKBYv/aAAwDAQACEQMRAD8AvCEIQAIQhAAjHrDrphMAP9ZuVXIzWpc3tYd+wuZA8TkPGNvaVruNF4TaTI4m0mvDqeIBA96wjqFBHmSo6zzXi9MGx2exi9jsWd2ObMx6kwA9A0duGj2bJvaEH22qBUfgYt+Um+jdKVYmsWYexbK25OhBGfUeB8DxnkavGBpI9S9dLdF4gWV5tQxAxFGfu2J3jucdD6HgYAeoI36W0/RhVzvsVeGYXm7fyoOJkM1g7UVasDAHaLoGN5HBARnkqnmw658AeHHpX197WMWdizsc2ZiSzHxJitXkKOo7Y7R4jmspaRPtJ9rB4jDUjLo9p/6F/wDtIzjNecbbzvZR3VhUA9QM/wA4yZTETlWnLtnQjx6cekd7tKXP8V1redlh/Uzh7XYOVj+jvn+s1M1MpdmmKF+H1nxdXwYm4eBsZh8mzEf9G9q+Kr4XLXcvU5bt/wAS8P8ADIcZzaaRqSXTMZUoS7Rcuhu03CYjJXY0WHhlblsE+Fg9355SWq2YzHEHiD0Inmlo+6ta74jAkBG26c/eocnYy/gPND5cO8GMw5H9hOpxfcC+oSIv2o4FML7Q9mzx2fZ+BxG8yz2QmfH+b4fESutL9vuJZj7LRVWnQ27Vth8TslVHlx842nfaEWmnZl5wnn7Cdu+PQ/SJh7F6jYdD6FX4fIyxtS+13DaQZarAcPiW4LW5Brtburs4Zn+EgHuzkkE7hCEACEIQAIQhAAhCEAPPnaLgsXpnTVtGDRrFw4XD7Xw005ANYXc8AdtmHedkZAyXasdgGEpUNjmbE25e8gZq6FPcAuTN5kjPuEtKuoLnsgDMljkAM2PMnLqe+bwAheN7HtF2JsjCrWcuD1PYlinvB2iD6gyg9ZNFJhMVZTVbv6VbZruyy2suanoSpzGY4HLMS9O0fW3dL7NS30jj6dgeNdZHwg9GYfIeYlWYjBrYhRh7pH4e4juIi1TkKMrDlLiuccuvgYtXtIbD7tvhY5p4P3ev6+cksgmOwzU2FW5jirD6w6MP88xJforHb6pX68nHc45/v6xfkQX810xniVHunLtCyamZmIqPGDNDNjNDJIZgzRpsTOZMsUZo8Q47Hisd7HkP6nwm+kseKl/iPwj+p8JGbLy7dSxPzMZo0stvoTr18Pxj2b4jEljmxzP+eA8JwVixyUEnuAJPyEdcHoYHjYcz9kHh6nr6SW6n6fOjsQtlY+j+C6scN5Uef3hzB7x4mMOtFOyFVx5yWTK7uZkOTqVPcwKn5GYXEz2HU1WKpVsktpsUMu0AyspHcZBdb+xDB4wFsMBhb+YNa/QOe56uAHmuXrNxY7dj+vR0hhTVe21isPkrsfiupPwWHvPAqfEA/WlgTzpqXofF6D05h68UhVL3bDCxSTTetgyXYfrk4rORyIy4iei4AEIQgAQhCABCEIAEZdbNYRgsM1nA2H3KUP1rD3+AHE+XjHlmyGZ4AcSegEpLXPWM43EllP0KZpQO9c+L+bEZ+QExrVMI/Yxx6XklvoZbr2sdnclnZizMebMeJJmsxNq6yzBVBZmOSqOJJ8Jy+ztaSGvT+j97VmB76ZsveR9ZfX9QIz6s4/Ys2Cfds4DwsHL58vlLl0F2ZFwGxLEE8d2pyA82HE+kgHar2enRty3Ug+yWnLMZncX89knoGy2ge/MdBOhTpSwcZHKq1o+RTh37O0xG/ROlBcgz+MDJx4948DFjPxAiDi4uzOnGSkro3M5FpvY2QiOm7aBPiR8oJA2dnaJMXjBWpZvQdSe6YxWLCDNjkP18pHcRc+JsCoM/sr0VepP7xilSyf0K16ygvsTYjENa5PU/ID9oswtITlz6mdP9EvUOKnxYcf8A8iqnA9W+UYqStoUpQv8Al2zVDFVdsx7KIbrKLtpjaTRaXZDrXkxwdp4Nm+GJ6Nzev14sPHa75a88u4LFNVYrodl0YOjfZZTmD8xPSGrumVxmGrvXhtr7y/YsHB19GB/KNUZXWInyIWeSFmJwaWgCxFcK62KGAYLYh2lYZ8mBAIPSdoQm4qEIQgAQhCABCESaW0mmGpe2w5Ii5nvY8go8Sch6wbsSlfSIn2m6ybmn2es/SXD6TLmlHI/iOY8g0qsCKtKaSfE3PdZ8btnl0UclUeAGQifKcmrUzlc7dCl442NWOUsrs71W2EF9o+kce4D9Ss8vUyEauaK9qxSVn4Ad5Z/IvT1OQ9ZeOGqCqAO6M8an+7FOZV/Rf6dVXKJ9JaNrxNT1XoHqsXZdG5MP6HrmOIIBijOQXWTtDuGIfC6KwpxeIpAOKcts0UE8kz+s/hmMuXE5gOnOK4127JrdHlr8FYbKF94o2QuqHnysX5HwPORvR2mWd9m1dl1HHmM/Q8pc+itbk0xgL86zTiKtqnFYdjma3KtkQchmpyPMc1I6ZmrbcOLEAPdwPUGK8hpWuh7iKTvZ9ehPpHGhUPHj0jDVpzJQlalnJ8SSSeijiY8poYbWdjbQH1cuB8/CS/s/0Mr2vbsqqV+4uQAG1lmx4eHD1MyoqLePZtXc0sr2Ibozs+0hjmDNW1aH69vuZD+FDxllaA7L6sMmTNmfrlfic+LHp4ACLW7UdG127o4hdrPZLhXNQPLjYBll48vGSrbDAEEEEZgg5gg8QQeoj9rdHLbb2xhu0FUq7KooHflxPmTzla6zaD9mfaUfRseX2W/Yy371ka1j0cLqmU9Rz7j0PzlJwzVjSnPCVyq84TGyQSDzBIPmJmc86pqVll9jmsGzY+Fc+7YDbV4WKPfA81AP3DK2MU6K0g2Hurtr+Otw6+JB5HwIzHrLRli7lJwyi0emoRPo/HLfUltZzSxFdfJhn84onROSEIQgAQhCABKi7Q9afartzUfoKmOZHK20cC3iBxA9T3ST9oet24Q4ek/TOv0jDnTWf0Zh8hx7pVarEuRV/Rf6dHiUP3l/hkCZmZqx4RE6ROuy3A5m209WFa+SjM/mfylliQrsyrywanvd2P4yP6SaCdemrQSODWllUk/sQax6V9lwd9/9jh7LQO9lQlR88pQ3Zh2kjR9N++ra1rrTdtgqGaw89snvPHOXdrxgGv0bi6kGbvhbQgHNmCEgepGXrPJmC0gEUgg58xNDItHsr0q1ukNJWNwFuHa6wDkG3oI/JmiGo+6PKKuz/RzYbReKxdgyfFZVUA8CagSNoeBZj+CJgMhEuU9pHR4S1JnOxos1o0ocJoWmqs7NmLZtsjnuviceu0i+RMbrzwMz2nIfY9HP9UVsp7gxWo/oD8pPFW2w5j0kO3tWjjocplXvRVls5Dfb/wC1nz59Y/8AYtplr9HGtzmcPcakPXdMA6D0JYeQEpbEXgJnnzHCW92E4EpgLrCMhZicl8RWgBPzYj0jhzixLY1Y5eB8o62GNWNPOAFTabo2MTYO87XzGf65xHHTWf8A9Uf5B+pjaROfUVpM6tJ3gjUzWbzUiUNC3Ox7WHbqfCufer+kq8amPvD0Y5/fljzzdq3ppsHiq7l47De8v26zwdfUE+uU9GYXEraiuhzR1Dow5FWGYPyMcoyurfBz+RDGV/k6whCbiwRj1u1lXA0bXA2vmtKd7dSf4RzPoOsebbQilmICqCzE8goGZJ9JR2sunWxuJa057A9ylfs1A8PU8z5+EwrVMI67GePR8kt9Ibr72sdnclnZizsebMeZmsITlna6MTD8oFpjOAFn9mN4ODA6q7qfxE/oRJqDKo7NNLCu56WOQf30/mHBh8sj6GWf7QBOvSeUEzg1441GhTnK/wBJ9jejHxBxD1uCzF2oWzZoZicz7oGYBPQECTZ8YAJGtZtZ1orLMczyRert3D/PCadbZj27LsiPaBpAbVeHryCoAzKoAVQBs1qAOQAz4eUibTpZc1rtZYc3c7R/YeE52CcqrPOVzu0afjgoiS48DJlRq8ulNEJSzBXX/ZWZZ7FqEqMx3EZg+ch7rJV2daV2GehjzO8r8eQYfofWb8aVpWFeXG8L/BE8B2GY1rgtzVJSD71ofbJX+FMsyfPKXZozRdeFoSmkbNdaBEHXvJJ6kkkk95M7rfwmj3R45ppc8Z9IW8DFeJxEYdL44KpJPAAkySCC6ds2sS3gAv5Z/wBYiYTfbLsznmzFvnNXnMnK8mzswjjBI5zBmZqxkEhLb7ItZ9us4Sw+/Xm9Gf1qifeX7pOfk3hKiBi3RekXw9yXVHKytgy9xy5g+BGYPgTLwli7mdSGcbHpiEQaD0wmLw6XV/C655dUYcGU+IOYi+dBO5y2raIT2n6a3dC0IffvPv8AhSuWfzOQ8tqVgFkh16x++0hbx92rKhfujNv8TNGJ5ya88ps7XGhhTRwYzjbdlN7mjXib5SKuaSlYc9H4C7EbW4rZ9hdp9nLJQeXE9TxyHM5Tgl/fLd1T0GMHo1VYZW2jfXd4Zhmqn+VdkeecqvXLB7jFsR8Fo3qeeeVg9G4+TiNSoWjcUhybzcTVLCCGQ7LqdpWHMESY6M7RyqhcRWxYfXTIg+hOYldVYvKKBjJnCc6fRrUhTq/yJ9pLtHDDKmtyehfJEHnxJMiOJxT3Pt3NtN0H1VHco6CIPbBMHGCE6k56YUqVOluPYvzmjmIPbphsZMsGbOaFLTiLGRw9ZydTmpnA4qaHES6TWzNtPRZer+tyYhQrHZtA95D18V7xHe3GcJTe8B8+h6iLa9N3KMha+Xjk35kGOxr/ANkc+fF3+DLExekgoJJAA5kngPWQfTmm/aG2U/2YPE/bP7RrvxbWf7R2bzPD5cpoLhKVKzkrI0pcdReUncUZ5Cc3M5m2b4ip622bFZGyB2XVlbI8jkRnFrDbkjUzRoF5oXlkVbNdqdEecTMZybFbll9kesm6vOGc/R3ca8+S3gcvvKMvNVlxTy/gcSyMrocnVgynuZTmD8xPSehtJDE4eq5eVlavl3EjiPQ5j0jNCWsRPkws8l7KMxOI27rWPNrrGPmXYzQmY0pTusVfWfqYi1fTbOX5ZTVHnOmts6tN3SE+LOQnHVbRRxePpqyzTebdv/KT3m+eWX3ooxVeY4Ry7P2XB4m669gM61rp5k7JO0/IcPhWbUcb7ZlXTxdi2dLWe7Kx7QsEXwZsUZvh7BYcuZpf6OwfPdn7sftKa7oeFasx7z7q/vIxi9LPYGViNh1KugAyZTzB6xqfIgtdiNLi1G7vRXy48d87piCeQY+QJ/SShKEX4VUeSqJubYo6q9If8H2RjJz9R/wt+01ZbP7N/wALftJRvZjeyPL9E+H7Im+9/s3/AAt+04Pc45qw81YSZb2YNssqv0UdD/ohgx83GLkretW+JVPmAf1iazRFLf7tR5Zr+kt5Y+0UdGXpjCuLm3tccrdXKz8JZfUEfnEd2rzD4WB8Dmp/rLKUGVcKiE7Yuc/ajNbsG6fEpA78sx8xNKl2mCrxZiFVRzZicgB5maJL0ZtS9oszsY1c3+IbF2j6LDnZqB5PiSM8/uKc/Nl7o5dsGG2kF6j3qmyfLnunOR+TbJ9TJvq3oYYHA1UDmiZ2EfWtb3nP4ifQCR/WLDi8PW3KxGq9WBUH0JB9IwoLGwm5vK5Tdd20OE3jZg7SrFW4HPIjuYcCI5rxiclZj8ZZIJqxnQicHMhEsUYZpePZHjjZgShPGq5lH8jAOPzZpReFPGWv2Q48VjEg8juSP/dB/QS9N2mUqq9NiDtW0QaMaLgPo8QuZPQXIArD1XYPzkRW6XzrZq2uPwrUscm+Ol/7O0Z7LeXEgjuJnnnF1vRa9Vylba2KOp6MO7vB4EHqCDIrU93J49X8bP0OAumwujYuJm/tMWwHMxwN80bERAcRNDfJwIcxa2Imm+iPfQ30nErmLN9DfRHvpjfQxDMW76Y30Rb6G+k4kZi3fTO/iLfQ3sMQzFu/md9EO9hvYYk5i42TGEZarkuVU3lbixCRw2hyzHWIt9MG+CTXRDkWto7tHrtXZuG6fLnxNbeR5r6/OcdI6SVuKsCOhBBH5SsBiJumMI5RiNaS72KS48X/ABdhv1hwuWkblQcHtNigd1gFnD8UeXwQX5Th7Zxz+tkAW6kDkM5pdjc5lUk5vQxFRivs0viJzN7bs5zUZmWSsZtinBLLP7KcAbfaDly3I/8Allb4dchLv7J9FmrA7xhk19hsH/LA2V/Rj6yaaymVqvGmTWQntE7Ol0im9pyTGIuSseCXKOSWd3g3TPqJNoR1q+mc9Np3R5Px1NuGtaq9GrtQ5MjDIjx8QehHA9JyGLnp7WPVPDaQr2MVUr5Z7D/DbWT1RxxX9D1BlTaf7AbkzbA4hbF5iq8bFmXcLFGyx8wsxdL4GY1/kr32mY386aW1Ox+Ez3+FuVRzcLvK/wAaZr+cZRijM/GaeUdt/DfxqGKMPaYYB5B0381OIjb7RMb+GAeQcvaJkXxs38yL5OAeQdBfM76NoxE2GIlcCcxx30N9EAvmd9IxJzFxtmhuiM3zU3ycQzFwumwujdvZurQxIUxccRObW5zipnRZFi17nRVnelJxQSZ6n9nuIx5DZGrDdb2HxD+6X658eXj0kWb0ibpbZy1N1XfSGICKCKlya+zoidwP2jyA9ek9B0UqihUACqoVVHJVAyAHpEehNB1YOlaqF2UHEnmzt1Zz1Y/54RfGqcMEJ1amb+ghCN+nNOVYOlrr2yReAA+J3PJVHVj/AN+QmhiOGcYtIa84Kg5WYmvaHNVJsYeYQHKU/rRr7iMeSCxrw/ShCQCP7xubnz4eEjOzF5VvgYjQ+S+q+03Rx/4gDzrvX8ykUKNG6Q6YPEMehWh3+RG0J57YTnnkcxwI4g9QfAyFWftFnRXpl9Yjsm0W/PCIP5HuT8lcCU/r1q9gqcY1ODRlSobFhNjvtXc2A2s8gvAeYMctB9qeMww2WffJkQFtzLKcuBFnxcO45+ki2/LEliSxJZiebMTmSfMyZTTWiig09iYaEr72+Y/aZ/8AL6fab/D+0Wq06qZndlxtOrank5/CP3mjarnpYPVT+8dwZuGkZMnRH31Xs6FD6kfqJwfQFw+pn5FT/WSpXnRXhnILIhL6PtXmjj7rftOJBHOWNQ8X0qG+IA+YB/WQ6rXolQKqAmwWXzqtoLC23BbsPQ4YEZNVWeOWY6eEljdm2jT/AMFh/RAP0m1N+RXRSf4Ox5eVZuDPTq9mmjQc/Y6PVSR8iYto1MwKfBg8MPHcVZ/MrL4Mr5UeXsJhXtOVaM57kVnPyUGTHQPZTj8TkTVuE+3eSh9K+L/MDznoaqhUGSKFHQKAB8hN4eNeyPM/RAdWeyDDYUh7ycRYOIDKFpU9+747X3iR4SehcuXLp4TMJokl0Zyk5dhCEJJUJQnaRrScZjGVT9BQzVVDozA5WP6kZDwA7zLz0hcUqsYc1rdh5qpI/SeUDjOp5niT3mY1erG1K17jkHhtxtGNnVMVnF8RnIWFpzYzmLpgvIsFzJM028uI5zVnmhaWsVH/AADU3ABvo7P8DHw7oqv0G6cuI75Gqmj/AKI1har3X96vuPMeUq0/RGvZxapl5gzAaSzZruXaXLIxuxOih0lVP5JcRnBnRTNrcGVnEcDLFRdTHDDmNlLxwwzSki6JbqvblfX/AMxfzOUs+VdqnWWvrA+2D6Dif0lozfjdMxr9oIQhGxcIQhAAhCEACEIQA1trDKQeRBB8jwM8qHRRpxllFo96l3rIPIlDkD5HgfWerZTPbTqi1Vy6RpXNDspjABxUj3VtPgRkpPQqveZnUjdaNIOzIVYg7hl5RJdo1G5DZPeP2nRMTmJg3xJXQy2NmIwr18TxX7Q6eY6TmLo8rbnGrSWC2feTl9Yd3iPCaRd9Mq/o4tZDeRLvZlXmlitxwqM7O2UTUtFtOAsxB3dCNZacyqIM3bZBZsh14An0lPZZ9CrRuljUeB93qJI00mHGYkFuqeptmxWRxzV1ZWHowBnXD45l5QlTuVjOxLrrwYhscZxo/wBIsZ1qvz5yuFicrjtSY5YYRi9vSsZscu4dT5CJsVpm1xlWCiHr/vCP6ekq43LJjtrLrGUC1UORYrh7LEYqUK/CoYcc8+J8h4yRandtFlRFekM7a+QxCgb5B/Go4WDxGTfzSsDQRMbJE1h+PRWSy7PWeA0hXiK1spdbK2GaupzB/wC/h0iieZtUddL9G2bVJzrY/S0MTu7B3/wt/EPzHCehdXNYasfh1uoPungyn4q7B8SN4jP1BB6xiMrmEo2HSEIS5QIQhAAhCEACaW1B1KuAysCrKQCrKRkQQeYI6TeEAKN1+7LLMGWvwKs+E4s9IzazC9Ts9Xq/NfEcRX64jOespX+ufZFRjC1uGIw+JOZOQ+gtb+NB8JP2l9QZlKnfaNIz+SkRbDfzpp/V7EYCzd4qtqyfgbnVaO9HHBvLmOoEay5ExxNMhJi02G4cjxHlOdb8YpxK7a+I4iIEM1W0VY7UNJ/2Q07WlKz9iu1z+Ar/ANcrrDvLo7DNBkb7FMMlI9nqP2uIawjwzCD590ql+SLt/iSztYwJt0PitkZslQtBy4gVujsQenuq08wpiWHU/rPZV1IdSrAFWBVlPEMpGRBHdlPK/aHqNZorFFMicM5LYW3oyfYY/bXke/ges2kjCLGNca3ePkJ2qvsc5A5eWQjcrRXgbMmmTRoh6wuBC8T7zd5iozmjZiBMWd2NKyBlE0NAmS00a2SiGYaiS/ss1jbCY5ayfoMQwqsHQWHhU/ntHZ8m8JDTdNa8QVYMvBlIZT3MDmD8xLptO5SSTVj1lCJ9H4re012DlZWlg+8ob+sURwTCEIQAIQhAAhCEACEIQATaQ0dXiKzXfWllbfEjqGU+h6+MrPWTsJqszbAWmpuYpt2np8lf419dqWrCQ0mSnY80aT7LtI4c+9hmsX7dBFoPovvfNZEcfoi6tyHpuQ58nqsQ5+TAT2LCVwsTkebtQuyvE451a5HowuebWupV7B3VI3Ek/aIyHjynojR2jq8PUlVKhaq1Coo6AfqeufUmKYSyViG7hEGm9B042lqcSgsqfmp5g9GUjirDoRxi+Ekg82a+9jmI0eWtw21iMGMztAZ30r/eIOYH214d4WQGizIie0ZXuuvYxhceTZR/q2JPEuijc2N/eVDIZ/xLke/OVaLKRR+Hv4TrvIq0/qLjtG5+0Uk1DliKs7KSO8sBmn3gIyLi4s4WGVPQvaycWsiY4mc2xEFEHIUNZBHiPfZyX9neqLaRxSrkfZ0IfEv0FYOexn9pssgO7M9JbErkehNWKimCwyt8S4WlW8xWucc5gDKZjIsEIQgAQhCABCEIAEIQgAQhCABCEIAEIQgAQhCABCEIABEi2nOzPR+MJNuGRbDzsqzqfPvJTIMfMGEIAQvSH/h4oPGjF3IOeViV2/muxIfiOx8pZse1g+Ps5/TezMJFkTdku1d7BaMlsxOIstU8d2iCkHwZtpjl5ZS0tE6HpwlQqw9a11Dkqjr1JPNj4nMwhBIGxZCEJJAQhCABCEIA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C:\Temp\SMFall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19400"/>
            <a:ext cx="939800" cy="137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Temp\SMJum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416" y="1752600"/>
            <a:ext cx="1053703" cy="140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7" descr="C:\Temp\SMJum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415" y="3852863"/>
            <a:ext cx="1053703" cy="140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Temp\SMRu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909831"/>
            <a:ext cx="1046162" cy="126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Temp\SMIdl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63991" cy="134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C:\Temp\SMLandin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9" y="2839165"/>
            <a:ext cx="1046161" cy="133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Right Arrow 59"/>
          <p:cNvSpPr/>
          <p:nvPr/>
        </p:nvSpPr>
        <p:spPr>
          <a:xfrm rot="5400000">
            <a:off x="-538239" y="3528176"/>
            <a:ext cx="2149628" cy="304800"/>
          </a:xfrm>
          <a:prstGeom prst="rightArrow">
            <a:avLst/>
          </a:prstGeom>
          <a:solidFill>
            <a:srgbClr val="00B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7" name="Picture 13" descr="C:\Temp\SMLeftArrow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302131"/>
            <a:ext cx="415924" cy="41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Temp\SMRightArrow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91" y="3302131"/>
            <a:ext cx="414909" cy="41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Right Arrow 60"/>
          <p:cNvSpPr/>
          <p:nvPr/>
        </p:nvSpPr>
        <p:spPr>
          <a:xfrm rot="1149425">
            <a:off x="1388289" y="2061376"/>
            <a:ext cx="1420429" cy="304800"/>
          </a:xfrm>
          <a:prstGeom prst="rightArrow">
            <a:avLst/>
          </a:prstGeom>
          <a:solidFill>
            <a:srgbClr val="00B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9" name="Picture 15" descr="C:\Temp\SMUpArrow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158" y="2008036"/>
            <a:ext cx="421767" cy="41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Right Arrow 61"/>
          <p:cNvSpPr/>
          <p:nvPr/>
        </p:nvSpPr>
        <p:spPr>
          <a:xfrm rot="1149425">
            <a:off x="3818828" y="2811299"/>
            <a:ext cx="1474909" cy="304800"/>
          </a:xfrm>
          <a:prstGeom prst="rightArrow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ight Arrow 62"/>
          <p:cNvSpPr/>
          <p:nvPr/>
        </p:nvSpPr>
        <p:spPr>
          <a:xfrm rot="20565298">
            <a:off x="1308654" y="4808730"/>
            <a:ext cx="1420429" cy="304800"/>
          </a:xfrm>
          <a:prstGeom prst="rightArrow">
            <a:avLst/>
          </a:prstGeom>
          <a:solidFill>
            <a:srgbClr val="00B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15" descr="C:\Temp\SMUpArrow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158" y="4755390"/>
            <a:ext cx="421767" cy="41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Right Arrow 64"/>
          <p:cNvSpPr/>
          <p:nvPr/>
        </p:nvSpPr>
        <p:spPr>
          <a:xfrm rot="20213922">
            <a:off x="3834525" y="4000238"/>
            <a:ext cx="1420429" cy="304800"/>
          </a:xfrm>
          <a:prstGeom prst="rightArrow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ight Arrow 65"/>
          <p:cNvSpPr/>
          <p:nvPr/>
        </p:nvSpPr>
        <p:spPr>
          <a:xfrm rot="5400000">
            <a:off x="4641144" y="4694866"/>
            <a:ext cx="1735468" cy="304800"/>
          </a:xfrm>
          <a:prstGeom prst="rightArrow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ight Arrow 66"/>
          <p:cNvSpPr/>
          <p:nvPr/>
        </p:nvSpPr>
        <p:spPr>
          <a:xfrm>
            <a:off x="6144010" y="3444073"/>
            <a:ext cx="1420429" cy="304800"/>
          </a:xfrm>
          <a:prstGeom prst="rightArrow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ight Arrow 67"/>
          <p:cNvSpPr/>
          <p:nvPr/>
        </p:nvSpPr>
        <p:spPr>
          <a:xfrm rot="7252264">
            <a:off x="6329846" y="4906507"/>
            <a:ext cx="1988765" cy="304800"/>
          </a:xfrm>
          <a:prstGeom prst="rightArrow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ight Arrow 68"/>
          <p:cNvSpPr/>
          <p:nvPr/>
        </p:nvSpPr>
        <p:spPr>
          <a:xfrm rot="13896103">
            <a:off x="6452585" y="2015737"/>
            <a:ext cx="1420429" cy="304800"/>
          </a:xfrm>
          <a:prstGeom prst="rightArrow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ight Arrow 69"/>
          <p:cNvSpPr/>
          <p:nvPr/>
        </p:nvSpPr>
        <p:spPr>
          <a:xfrm rot="10800000">
            <a:off x="1404724" y="1443081"/>
            <a:ext cx="5197505" cy="304800"/>
          </a:xfrm>
          <a:prstGeom prst="rightArrow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ight Arrow 70"/>
          <p:cNvSpPr/>
          <p:nvPr/>
        </p:nvSpPr>
        <p:spPr>
          <a:xfrm rot="10800000">
            <a:off x="1557124" y="5876916"/>
            <a:ext cx="5197505" cy="304800"/>
          </a:xfrm>
          <a:prstGeom prst="rightArrow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ight Arrow 71"/>
          <p:cNvSpPr/>
          <p:nvPr/>
        </p:nvSpPr>
        <p:spPr>
          <a:xfrm rot="16200000">
            <a:off x="220586" y="3528176"/>
            <a:ext cx="2149628" cy="3048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loud Callout 13"/>
          <p:cNvSpPr/>
          <p:nvPr/>
        </p:nvSpPr>
        <p:spPr>
          <a:xfrm>
            <a:off x="3810000" y="2133600"/>
            <a:ext cx="1295400" cy="457200"/>
          </a:xfrm>
          <a:prstGeom prst="cloudCallout">
            <a:avLst/>
          </a:prstGeom>
          <a:gradFill>
            <a:gsLst>
              <a:gs pos="0">
                <a:schemeClr val="accent3">
                  <a:tint val="37000"/>
                  <a:hueMod val="100000"/>
                  <a:satMod val="200000"/>
                  <a:lumMod val="88000"/>
                  <a:alpha val="0"/>
                </a:schemeClr>
              </a:gs>
              <a:gs pos="100000">
                <a:schemeClr val="accent3">
                  <a:tint val="53000"/>
                  <a:shade val="100000"/>
                  <a:hueMod val="100000"/>
                  <a:satMod val="350000"/>
                  <a:lumMod val="79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Vert. Velocity = 0</a:t>
            </a:r>
            <a:endParaRPr lang="en-US" sz="1200" b="1" dirty="0"/>
          </a:p>
        </p:txBody>
      </p:sp>
      <p:sp>
        <p:nvSpPr>
          <p:cNvPr id="83" name="Cloud Callout 82"/>
          <p:cNvSpPr/>
          <p:nvPr/>
        </p:nvSpPr>
        <p:spPr>
          <a:xfrm>
            <a:off x="3810000" y="4648200"/>
            <a:ext cx="1295400" cy="457200"/>
          </a:xfrm>
          <a:prstGeom prst="cloudCallout">
            <a:avLst>
              <a:gd name="adj1" fmla="val -24712"/>
              <a:gd name="adj2" fmla="val -78159"/>
            </a:avLst>
          </a:prstGeom>
          <a:gradFill>
            <a:gsLst>
              <a:gs pos="0">
                <a:schemeClr val="accent3">
                  <a:tint val="37000"/>
                  <a:hueMod val="100000"/>
                  <a:satMod val="200000"/>
                  <a:lumMod val="88000"/>
                  <a:alpha val="0"/>
                </a:schemeClr>
              </a:gs>
              <a:gs pos="100000">
                <a:schemeClr val="accent3">
                  <a:tint val="53000"/>
                  <a:shade val="100000"/>
                  <a:hueMod val="100000"/>
                  <a:satMod val="350000"/>
                  <a:lumMod val="79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Vert. Velocity = 0</a:t>
            </a:r>
            <a:endParaRPr lang="en-US" sz="1200" b="1" dirty="0"/>
          </a:p>
        </p:txBody>
      </p:sp>
      <p:sp>
        <p:nvSpPr>
          <p:cNvPr id="84" name="Cloud Callout 83"/>
          <p:cNvSpPr/>
          <p:nvPr/>
        </p:nvSpPr>
        <p:spPr>
          <a:xfrm>
            <a:off x="5303373" y="2107457"/>
            <a:ext cx="1295400" cy="457200"/>
          </a:xfrm>
          <a:prstGeom prst="cloudCallout">
            <a:avLst/>
          </a:prstGeom>
          <a:gradFill>
            <a:gsLst>
              <a:gs pos="0">
                <a:schemeClr val="accent3">
                  <a:tint val="37000"/>
                  <a:hueMod val="100000"/>
                  <a:satMod val="200000"/>
                  <a:lumMod val="88000"/>
                  <a:alpha val="0"/>
                </a:schemeClr>
              </a:gs>
              <a:gs pos="100000">
                <a:schemeClr val="accent3">
                  <a:tint val="53000"/>
                  <a:shade val="100000"/>
                  <a:hueMod val="100000"/>
                  <a:satMod val="350000"/>
                  <a:lumMod val="79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Vert. Velocity &lt; 0</a:t>
            </a:r>
            <a:endParaRPr lang="en-US" sz="1200" b="1" dirty="0"/>
          </a:p>
        </p:txBody>
      </p:sp>
      <p:sp>
        <p:nvSpPr>
          <p:cNvPr id="16" name="Curved Down Arrow 15"/>
          <p:cNvSpPr/>
          <p:nvPr/>
        </p:nvSpPr>
        <p:spPr>
          <a:xfrm>
            <a:off x="5166797" y="2564657"/>
            <a:ext cx="781050" cy="453028"/>
          </a:xfrm>
          <a:prstGeom prst="curved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7" name="Cloud Callout 86"/>
          <p:cNvSpPr/>
          <p:nvPr/>
        </p:nvSpPr>
        <p:spPr>
          <a:xfrm>
            <a:off x="6106929" y="3750932"/>
            <a:ext cx="1295400" cy="457200"/>
          </a:xfrm>
          <a:prstGeom prst="cloudCallout">
            <a:avLst>
              <a:gd name="adj1" fmla="val -24712"/>
              <a:gd name="adj2" fmla="val -78159"/>
            </a:avLst>
          </a:prstGeom>
          <a:gradFill>
            <a:gsLst>
              <a:gs pos="0">
                <a:schemeClr val="accent3">
                  <a:tint val="37000"/>
                  <a:hueMod val="100000"/>
                  <a:satMod val="200000"/>
                  <a:lumMod val="88000"/>
                  <a:alpha val="0"/>
                </a:schemeClr>
              </a:gs>
              <a:gs pos="100000">
                <a:schemeClr val="accent3">
                  <a:tint val="53000"/>
                  <a:shade val="100000"/>
                  <a:hueMod val="100000"/>
                  <a:satMod val="350000"/>
                  <a:lumMod val="79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“On Ground”</a:t>
            </a:r>
            <a:endParaRPr lang="en-US" sz="1200" b="1" dirty="0"/>
          </a:p>
        </p:txBody>
      </p:sp>
      <p:sp>
        <p:nvSpPr>
          <p:cNvPr id="88" name="Cloud Callout 87"/>
          <p:cNvSpPr/>
          <p:nvPr/>
        </p:nvSpPr>
        <p:spPr>
          <a:xfrm>
            <a:off x="1447800" y="3758468"/>
            <a:ext cx="1295400" cy="457200"/>
          </a:xfrm>
          <a:prstGeom prst="cloudCallout">
            <a:avLst>
              <a:gd name="adj1" fmla="val -61945"/>
              <a:gd name="adj2" fmla="val -12225"/>
            </a:avLst>
          </a:prstGeom>
          <a:gradFill>
            <a:gsLst>
              <a:gs pos="0">
                <a:schemeClr val="accent3">
                  <a:tint val="37000"/>
                  <a:hueMod val="100000"/>
                  <a:satMod val="200000"/>
                  <a:lumMod val="88000"/>
                  <a:alpha val="0"/>
                </a:schemeClr>
              </a:gs>
              <a:gs pos="100000">
                <a:schemeClr val="accent3">
                  <a:tint val="53000"/>
                  <a:shade val="100000"/>
                  <a:hueMod val="100000"/>
                  <a:satMod val="350000"/>
                  <a:lumMod val="79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/>
              <a:t>Horiz</a:t>
            </a:r>
            <a:r>
              <a:rPr lang="en-US" sz="1200" b="1" dirty="0" smtClean="0"/>
              <a:t>. Velocity = 0</a:t>
            </a:r>
            <a:endParaRPr lang="en-US" sz="1200" b="1" dirty="0"/>
          </a:p>
        </p:txBody>
      </p:sp>
      <p:sp>
        <p:nvSpPr>
          <p:cNvPr id="89" name="Curved Down Arrow 88"/>
          <p:cNvSpPr/>
          <p:nvPr/>
        </p:nvSpPr>
        <p:spPr>
          <a:xfrm rot="10800000">
            <a:off x="609600" y="6252572"/>
            <a:ext cx="781050" cy="453028"/>
          </a:xfrm>
          <a:prstGeom prst="curved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0" name="Cloud Callout 89"/>
          <p:cNvSpPr/>
          <p:nvPr/>
        </p:nvSpPr>
        <p:spPr>
          <a:xfrm>
            <a:off x="1507828" y="6254631"/>
            <a:ext cx="1295400" cy="457200"/>
          </a:xfrm>
          <a:prstGeom prst="cloudCallout">
            <a:avLst>
              <a:gd name="adj1" fmla="val -61945"/>
              <a:gd name="adj2" fmla="val -12225"/>
            </a:avLst>
          </a:prstGeom>
          <a:gradFill>
            <a:gsLst>
              <a:gs pos="0">
                <a:schemeClr val="accent3">
                  <a:tint val="37000"/>
                  <a:hueMod val="100000"/>
                  <a:satMod val="200000"/>
                  <a:lumMod val="88000"/>
                  <a:alpha val="0"/>
                </a:schemeClr>
              </a:gs>
              <a:gs pos="100000">
                <a:schemeClr val="accent3">
                  <a:tint val="53000"/>
                  <a:shade val="100000"/>
                  <a:hueMod val="100000"/>
                  <a:satMod val="350000"/>
                  <a:lumMod val="79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/>
              <a:t>Horiz</a:t>
            </a:r>
            <a:r>
              <a:rPr lang="en-US" sz="1200" b="1" dirty="0" smtClean="0"/>
              <a:t>. Velocity &gt; 0</a:t>
            </a:r>
            <a:endParaRPr lang="en-US" sz="1200" b="1" dirty="0"/>
          </a:p>
        </p:txBody>
      </p:sp>
      <p:sp>
        <p:nvSpPr>
          <p:cNvPr id="20" name="Rounded Rectangular Callout 19"/>
          <p:cNvSpPr/>
          <p:nvPr/>
        </p:nvSpPr>
        <p:spPr>
          <a:xfrm>
            <a:off x="7965263" y="2419516"/>
            <a:ext cx="1026337" cy="419649"/>
          </a:xfrm>
          <a:prstGeom prst="wedgeRoundRectCallou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Landing</a:t>
            </a:r>
            <a:endParaRPr lang="en-US" dirty="0"/>
          </a:p>
        </p:txBody>
      </p:sp>
      <p:sp>
        <p:nvSpPr>
          <p:cNvPr id="92" name="Rounded Rectangular Callout 91"/>
          <p:cNvSpPr/>
          <p:nvPr/>
        </p:nvSpPr>
        <p:spPr>
          <a:xfrm>
            <a:off x="578443" y="609600"/>
            <a:ext cx="1026337" cy="419649"/>
          </a:xfrm>
          <a:prstGeom prst="wedgeRoundRectCallou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Idling</a:t>
            </a:r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>
            <a:off x="76200" y="1516873"/>
            <a:ext cx="536575" cy="231009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Start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4" name="Explosion 2 93"/>
          <p:cNvSpPr/>
          <p:nvPr/>
        </p:nvSpPr>
        <p:spPr>
          <a:xfrm rot="16200000">
            <a:off x="5705745" y="4196445"/>
            <a:ext cx="618085" cy="162348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900" b="1" dirty="0" smtClean="0"/>
              <a:t>DROP COLLIDER</a:t>
            </a:r>
            <a:endParaRPr lang="en-US" sz="900" b="1" dirty="0"/>
          </a:p>
        </p:txBody>
      </p:sp>
      <p:pic>
        <p:nvPicPr>
          <p:cNvPr id="8" name="Picture 2" descr="C:\Temp\SMDead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857875"/>
            <a:ext cx="142875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ight Arrow 39"/>
          <p:cNvSpPr/>
          <p:nvPr/>
        </p:nvSpPr>
        <p:spPr>
          <a:xfrm rot="1124429">
            <a:off x="3592252" y="3061700"/>
            <a:ext cx="1504055" cy="3048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 rot="20175369">
            <a:off x="3547915" y="3795103"/>
            <a:ext cx="1504055" cy="3048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Explosion 2 43"/>
          <p:cNvSpPr/>
          <p:nvPr/>
        </p:nvSpPr>
        <p:spPr>
          <a:xfrm rot="16200000">
            <a:off x="4045318" y="2681265"/>
            <a:ext cx="385241" cy="162348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900" b="1" dirty="0" smtClean="0"/>
              <a:t>COLLIDER</a:t>
            </a:r>
            <a:endParaRPr lang="en-US" sz="900" b="1" dirty="0"/>
          </a:p>
        </p:txBody>
      </p:sp>
      <p:sp>
        <p:nvSpPr>
          <p:cNvPr id="45" name="Explosion 2 44"/>
          <p:cNvSpPr/>
          <p:nvPr/>
        </p:nvSpPr>
        <p:spPr>
          <a:xfrm rot="16200000">
            <a:off x="1833421" y="2696130"/>
            <a:ext cx="385241" cy="162348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900" b="1" dirty="0" smtClean="0"/>
              <a:t>COLLIDER</a:t>
            </a:r>
            <a:endParaRPr lang="en-US" sz="900" b="1" dirty="0"/>
          </a:p>
        </p:txBody>
      </p:sp>
      <p:sp>
        <p:nvSpPr>
          <p:cNvPr id="4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22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659905"/>
          </a:xfrm>
        </p:spPr>
        <p:txBody>
          <a:bodyPr anchor="t">
            <a:normAutofit/>
          </a:bodyPr>
          <a:lstStyle/>
          <a:p>
            <a:pPr algn="ctr"/>
            <a:r>
              <a:rPr lang="en-US" sz="3600" dirty="0" smtClean="0"/>
              <a:t>Mario Power-up States</a:t>
            </a:r>
            <a:endParaRPr lang="en-US" sz="360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6" name="Picture 2" descr="http://www.nintendo.com/sites/mario/_ui/img/home/mari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213076"/>
            <a:ext cx="762000" cy="174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tatic.giantbomb.com/uploads/original/15/153607/2554987-3034468139-Mari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403" y="1143000"/>
            <a:ext cx="1018794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4.wikia.nocookie.net/__cb20120816162009/mario/images/1/15/MarioNSMB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32" y="3352800"/>
            <a:ext cx="610835" cy="78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2.wikia.nocookie.net/__cb20110729183436/fantendo/images/f/fa/Fire_Mario.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085" y="2894667"/>
            <a:ext cx="1873915" cy="169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ight Arrow 11"/>
          <p:cNvSpPr/>
          <p:nvPr/>
        </p:nvSpPr>
        <p:spPr>
          <a:xfrm rot="1587117">
            <a:off x="1262257" y="4577647"/>
            <a:ext cx="2614803" cy="304800"/>
          </a:xfrm>
          <a:prstGeom prst="rightArrow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://oyster.ignimgs.com/mediawiki/apis.ign.com/new-super-mario-bros-u/1/18/200px-SuperMushroo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54979"/>
            <a:ext cx="399376" cy="39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www.mariowiki.com/images/thumb/6/6a/FireFlowerMK8.png/200px-FireFlowerMK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547" y="4460825"/>
            <a:ext cx="460625" cy="47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24" descr="data:image/jpeg;base64,/9j/4AAQSkZJRgABAQAAAQABAAD/2wCEAAkGBhQQEBUUEBQUFRAUEBQQDxAUFBAUEA8PFRQVFRQVFBQXGyYeFxkjGRQUIDAgIygpLCwsFR4xNTAqNSYrLCoBCQoKDgwOGg8PGikgHSQsLCwpLCksKSksKSwsLCwvLCwpLCwvKSwpKSwsKSkpLCkpLC0pLCwsLCwpKSwsLDUsLP/AABEIAPUAzQMBIgACEQEDEQH/xAAcAAABBAMBAAAAAAAAAAAAAAAABAUGBwECAwj/xABHEAACAgACBwUECAMECAcAAAABAgADBBEFBhITITFBB1FhcYEUIjKRI0JSgpKhsdFicsFTY6LwFSQzQ0RzwuEIFjSjs9Lx/8QAGQEAAgMBAAAAAAAAAAAAAAAAAAQBAgMF/8QAJhEAAgEEAgICAgMBAAAAAAAAAAECAxESIQQxE0FRYSJCMlKBYv/aAAwDAQACEQMRAD8AvCEIQAIQhAAjHrDrphMAP9ZuVXIzWpc3tYd+wuZA8TkPGNvaVruNF4TaTI4m0mvDqeIBA96wjqFBHmSo6zzXi9MGx2exi9jsWd2ObMx6kwA9A0duGj2bJvaEH22qBUfgYt+Um+jdKVYmsWYexbK25OhBGfUeB8DxnkavGBpI9S9dLdF4gWV5tQxAxFGfu2J3jucdD6HgYAeoI36W0/RhVzvsVeGYXm7fyoOJkM1g7UVasDAHaLoGN5HBARnkqnmw658AeHHpX197WMWdizsc2ZiSzHxJitXkKOo7Y7R4jmspaRPtJ9rB4jDUjLo9p/6F/wDtIzjNecbbzvZR3VhUA9QM/wA4yZTETlWnLtnQjx6cekd7tKXP8V1redlh/Uzh7XYOVj+jvn+s1M1MpdmmKF+H1nxdXwYm4eBsZh8mzEf9G9q+Kr4XLXcvU5bt/wAS8P8ADIcZzaaRqSXTMZUoS7Rcuhu03CYjJXY0WHhlblsE+Fg9355SWq2YzHEHiD0Inmlo+6ta74jAkBG26c/eocnYy/gPND5cO8GMw5H9hOpxfcC+oSIv2o4FML7Q9mzx2fZ+BxG8yz2QmfH+b4fESutL9vuJZj7LRVWnQ27Vth8TslVHlx842nfaEWmnZl5wnn7Cdu+PQ/SJh7F6jYdD6FX4fIyxtS+13DaQZarAcPiW4LW5Brtburs4Zn+EgHuzkkE7hCEACEIQAIQhAAhCEAPPnaLgsXpnTVtGDRrFw4XD7Xw005ANYXc8AdtmHedkZAyXasdgGEpUNjmbE25e8gZq6FPcAuTN5kjPuEtKuoLnsgDMljkAM2PMnLqe+bwAheN7HtF2JsjCrWcuD1PYlinvB2iD6gyg9ZNFJhMVZTVbv6VbZruyy2suanoSpzGY4HLMS9O0fW3dL7NS30jj6dgeNdZHwg9GYfIeYlWYjBrYhRh7pH4e4juIi1TkKMrDlLiuccuvgYtXtIbD7tvhY5p4P3ev6+cksgmOwzU2FW5jirD6w6MP88xJforHb6pX68nHc45/v6xfkQX810xniVHunLtCyamZmIqPGDNDNjNDJIZgzRpsTOZMsUZo8Q47Hisd7HkP6nwm+kseKl/iPwj+p8JGbLy7dSxPzMZo0stvoTr18Pxj2b4jEljmxzP+eA8JwVixyUEnuAJPyEdcHoYHjYcz9kHh6nr6SW6n6fOjsQtlY+j+C6scN5Uef3hzB7x4mMOtFOyFVx5yWTK7uZkOTqVPcwKn5GYXEz2HU1WKpVsktpsUMu0AyspHcZBdb+xDB4wFsMBhb+YNa/QOe56uAHmuXrNxY7dj+vR0hhTVe21isPkrsfiupPwWHvPAqfEA/WlgTzpqXofF6D05h68UhVL3bDCxSTTetgyXYfrk4rORyIy4iei4AEIQgAQhCABCEIAEZdbNYRgsM1nA2H3KUP1rD3+AHE+XjHlmyGZ4AcSegEpLXPWM43EllP0KZpQO9c+L+bEZ+QExrVMI/Yxx6XklvoZbr2sdnclnZizMebMeJJmsxNq6yzBVBZmOSqOJJ8Jy+ztaSGvT+j97VmB76ZsveR9ZfX9QIz6s4/Ys2Cfds4DwsHL58vlLl0F2ZFwGxLEE8d2pyA82HE+kgHar2enRty3Ug+yWnLMZncX89knoGy2ge/MdBOhTpSwcZHKq1o+RTh37O0xG/ROlBcgz+MDJx4948DFjPxAiDi4uzOnGSkro3M5FpvY2QiOm7aBPiR8oJA2dnaJMXjBWpZvQdSe6YxWLCDNjkP18pHcRc+JsCoM/sr0VepP7xilSyf0K16ygvsTYjENa5PU/ID9oswtITlz6mdP9EvUOKnxYcf8A8iqnA9W+UYqStoUpQv8Al2zVDFVdsx7KIbrKLtpjaTRaXZDrXkxwdp4Nm+GJ6Nzev14sPHa75a88u4LFNVYrodl0YOjfZZTmD8xPSGrumVxmGrvXhtr7y/YsHB19GB/KNUZXWInyIWeSFmJwaWgCxFcK62KGAYLYh2lYZ8mBAIPSdoQm4qEIQgAQhCABCESaW0mmGpe2w5Ii5nvY8go8Sch6wbsSlfSIn2m6ybmn2es/SXD6TLmlHI/iOY8g0qsCKtKaSfE3PdZ8btnl0UclUeAGQifKcmrUzlc7dCl442NWOUsrs71W2EF9o+kce4D9Ss8vUyEauaK9qxSVn4Ad5Z/IvT1OQ9ZeOGqCqAO6M8an+7FOZV/Rf6dVXKJ9JaNrxNT1XoHqsXZdG5MP6HrmOIIBijOQXWTtDuGIfC6KwpxeIpAOKcts0UE8kz+s/hmMuXE5gOnOK4127JrdHlr8FYbKF94o2QuqHnysX5HwPORvR2mWd9m1dl1HHmM/Q8pc+itbk0xgL86zTiKtqnFYdjma3KtkQchmpyPMc1I6ZmrbcOLEAPdwPUGK8hpWuh7iKTvZ9ehPpHGhUPHj0jDVpzJQlalnJ8SSSeijiY8poYbWdjbQH1cuB8/CS/s/0Mr2vbsqqV+4uQAG1lmx4eHD1MyoqLePZtXc0sr2Ibozs+0hjmDNW1aH69vuZD+FDxllaA7L6sMmTNmfrlfic+LHp4ACLW7UdG127o4hdrPZLhXNQPLjYBll48vGSrbDAEEEEZgg5gg8QQeoj9rdHLbb2xhu0FUq7KooHflxPmTzla6zaD9mfaUfRseX2W/Yy371ka1j0cLqmU9Rz7j0PzlJwzVjSnPCVyq84TGyQSDzBIPmJmc86pqVll9jmsGzY+Fc+7YDbV4WKPfA81AP3DK2MU6K0g2Hurtr+Otw6+JB5HwIzHrLRli7lJwyi0emoRPo/HLfUltZzSxFdfJhn84onROSEIQgAQhCABKi7Q9afartzUfoKmOZHK20cC3iBxA9T3ST9oet24Q4ek/TOv0jDnTWf0Zh8hx7pVarEuRV/Rf6dHiUP3l/hkCZmZqx4RE6ROuy3A5m209WFa+SjM/mfylliQrsyrywanvd2P4yP6SaCdemrQSODWllUk/sQax6V9lwd9/9jh7LQO9lQlR88pQ3Zh2kjR9N++ra1rrTdtgqGaw89snvPHOXdrxgGv0bi6kGbvhbQgHNmCEgepGXrPJmC0gEUgg58xNDItHsr0q1ukNJWNwFuHa6wDkG3oI/JmiGo+6PKKuz/RzYbReKxdgyfFZVUA8CagSNoeBZj+CJgMhEuU9pHR4S1JnOxos1o0ocJoWmqs7NmLZtsjnuviceu0i+RMbrzwMz2nIfY9HP9UVsp7gxWo/oD8pPFW2w5j0kO3tWjjocplXvRVls5Dfb/wC1nz59Y/8AYtplr9HGtzmcPcakPXdMA6D0JYeQEpbEXgJnnzHCW92E4EpgLrCMhZicl8RWgBPzYj0jhzixLY1Y5eB8o62GNWNPOAFTabo2MTYO87XzGf65xHHTWf8A9Uf5B+pjaROfUVpM6tJ3gjUzWbzUiUNC3Ox7WHbqfCufer+kq8amPvD0Y5/fljzzdq3ppsHiq7l47De8v26zwdfUE+uU9GYXEraiuhzR1Dow5FWGYPyMcoyurfBz+RDGV/k6whCbiwRj1u1lXA0bXA2vmtKd7dSf4RzPoOsebbQilmICqCzE8goGZJ9JR2sunWxuJa057A9ylfs1A8PU8z5+EwrVMI67GePR8kt9Ibr72sdnclnZizsebMeZmsITlna6MTD8oFpjOAFn9mN4ODA6q7qfxE/oRJqDKo7NNLCu56WOQf30/mHBh8sj6GWf7QBOvSeUEzg1441GhTnK/wBJ9jejHxBxD1uCzF2oWzZoZicz7oGYBPQECTZ8YAJGtZtZ1orLMczyRert3D/PCadbZj27LsiPaBpAbVeHryCoAzKoAVQBs1qAOQAz4eUibTpZc1rtZYc3c7R/YeE52CcqrPOVzu0afjgoiS48DJlRq8ulNEJSzBXX/ZWZZ7FqEqMx3EZg+ch7rJV2daV2GehjzO8r8eQYfofWb8aVpWFeXG8L/BE8B2GY1rgtzVJSD71ofbJX+FMsyfPKXZozRdeFoSmkbNdaBEHXvJJ6kkkk95M7rfwmj3R45ppc8Z9IW8DFeJxEYdL44KpJPAAkySCC6ds2sS3gAv5Z/wBYiYTfbLsznmzFvnNXnMnK8mzswjjBI5zBmZqxkEhLb7ItZ9us4Sw+/Xm9Gf1qifeX7pOfk3hKiBi3RekXw9yXVHKytgy9xy5g+BGYPgTLwli7mdSGcbHpiEQaD0wmLw6XV/C655dUYcGU+IOYi+dBO5y2raIT2n6a3dC0IffvPv8AhSuWfzOQ8tqVgFkh16x++0hbx92rKhfujNv8TNGJ5ya88ps7XGhhTRwYzjbdlN7mjXib5SKuaSlYc9H4C7EbW4rZ9hdp9nLJQeXE9TxyHM5Tgl/fLd1T0GMHo1VYZW2jfXd4Zhmqn+VdkeecqvXLB7jFsR8Fo3qeeeVg9G4+TiNSoWjcUhybzcTVLCCGQ7LqdpWHMESY6M7RyqhcRWxYfXTIg+hOYldVYvKKBjJnCc6fRrUhTq/yJ9pLtHDDKmtyehfJEHnxJMiOJxT3Pt3NtN0H1VHco6CIPbBMHGCE6k56YUqVOluPYvzmjmIPbphsZMsGbOaFLTiLGRw9ZydTmpnA4qaHES6TWzNtPRZer+tyYhQrHZtA95D18V7xHe3GcJTe8B8+h6iLa9N3KMha+Xjk35kGOxr/ANkc+fF3+DLExekgoJJAA5kngPWQfTmm/aG2U/2YPE/bP7RrvxbWf7R2bzPD5cpoLhKVKzkrI0pcdReUncUZ5Cc3M5m2b4ip622bFZGyB2XVlbI8jkRnFrDbkjUzRoF5oXlkVbNdqdEecTMZybFbll9kesm6vOGc/R3ca8+S3gcvvKMvNVlxTy/gcSyMrocnVgynuZTmD8xPSehtJDE4eq5eVlavl3EjiPQ5j0jNCWsRPkws8l7KMxOI27rWPNrrGPmXYzQmY0pTusVfWfqYi1fTbOX5ZTVHnOmts6tN3SE+LOQnHVbRRxePpqyzTebdv/KT3m+eWX3ooxVeY4Ry7P2XB4m669gM61rp5k7JO0/IcPhWbUcb7ZlXTxdi2dLWe7Kx7QsEXwZsUZvh7BYcuZpf6OwfPdn7sftKa7oeFasx7z7q/vIxi9LPYGViNh1KugAyZTzB6xqfIgtdiNLi1G7vRXy48d87piCeQY+QJ/SShKEX4VUeSqJubYo6q9If8H2RjJz9R/wt+01ZbP7N/wALftJRvZjeyPL9E+H7Im+9/s3/AAt+04Pc45qw81YSZb2YNssqv0UdD/ohgx83GLkretW+JVPmAf1iazRFLf7tR5Zr+kt5Y+0UdGXpjCuLm3tccrdXKz8JZfUEfnEd2rzD4WB8Dmp/rLKUGVcKiE7Yuc/ajNbsG6fEpA78sx8xNKl2mCrxZiFVRzZicgB5maJL0ZtS9oszsY1c3+IbF2j6LDnZqB5PiSM8/uKc/Nl7o5dsGG2kF6j3qmyfLnunOR+TbJ9TJvq3oYYHA1UDmiZ2EfWtb3nP4ifQCR/WLDi8PW3KxGq9WBUH0JB9IwoLGwm5vK5Tdd20OE3jZg7SrFW4HPIjuYcCI5rxiclZj8ZZIJqxnQicHMhEsUYZpePZHjjZgShPGq5lH8jAOPzZpReFPGWv2Q48VjEg8juSP/dB/QS9N2mUqq9NiDtW0QaMaLgPo8QuZPQXIArD1XYPzkRW6XzrZq2uPwrUscm+Ol/7O0Z7LeXEgjuJnnnF1vRa9Vylba2KOp6MO7vB4EHqCDIrU93J49X8bP0OAumwujYuJm/tMWwHMxwN80bERAcRNDfJwIcxa2Imm+iPfQ30nErmLN9DfRHvpjfQxDMW76Y30Rb6G+k4kZi3fTO/iLfQ3sMQzFu/md9EO9hvYYk5i42TGEZarkuVU3lbixCRw2hyzHWIt9MG+CTXRDkWto7tHrtXZuG6fLnxNbeR5r6/OcdI6SVuKsCOhBBH5SsBiJumMI5RiNaS72KS48X/ABdhv1hwuWkblQcHtNigd1gFnD8UeXwQX5Th7Zxz+tkAW6kDkM5pdjc5lUk5vQxFRivs0viJzN7bs5zUZmWSsZtinBLLP7KcAbfaDly3I/8Allb4dchLv7J9FmrA7xhk19hsH/LA2V/Rj6yaaymVqvGmTWQntE7Ol0im9pyTGIuSseCXKOSWd3g3TPqJNoR1q+mc9Np3R5Px1NuGtaq9GrtQ5MjDIjx8QehHA9JyGLnp7WPVPDaQr2MVUr5Z7D/DbWT1RxxX9D1BlTaf7AbkzbA4hbF5iq8bFmXcLFGyx8wsxdL4GY1/kr32mY386aW1Ox+Ez3+FuVRzcLvK/wAaZr+cZRijM/GaeUdt/DfxqGKMPaYYB5B0381OIjb7RMb+GAeQcvaJkXxs38yL5OAeQdBfM76NoxE2GIlcCcxx30N9EAvmd9IxJzFxtmhuiM3zU3ycQzFwumwujdvZurQxIUxccRObW5zipnRZFi17nRVnelJxQSZ6n9nuIx5DZGrDdb2HxD+6X658eXj0kWb0ibpbZy1N1XfSGICKCKlya+zoidwP2jyA9ek9B0UqihUACqoVVHJVAyAHpEehNB1YOlaqF2UHEnmzt1Zz1Y/54RfGqcMEJ1amb+ghCN+nNOVYOlrr2yReAA+J3PJVHVj/AN+QmhiOGcYtIa84Kg5WYmvaHNVJsYeYQHKU/rRr7iMeSCxrw/ShCQCP7xubnz4eEjOzF5VvgYjQ+S+q+03Rx/4gDzrvX8ykUKNG6Q6YPEMehWh3+RG0J57YTnnkcxwI4g9QfAyFWftFnRXpl9Yjsm0W/PCIP5HuT8lcCU/r1q9gqcY1ODRlSobFhNjvtXc2A2s8gvAeYMctB9qeMww2WffJkQFtzLKcuBFnxcO45+ki2/LEliSxJZiebMTmSfMyZTTWiig09iYaEr72+Y/aZ/8AL6fab/D+0Wq06qZndlxtOrank5/CP3mjarnpYPVT+8dwZuGkZMnRH31Xs6FD6kfqJwfQFw+pn5FT/WSpXnRXhnILIhL6PtXmjj7rftOJBHOWNQ8X0qG+IA+YB/WQ6rXolQKqAmwWXzqtoLC23BbsPQ4YEZNVWeOWY6eEljdm2jT/AMFh/RAP0m1N+RXRSf4Ox5eVZuDPTq9mmjQc/Y6PVSR8iYto1MwKfBg8MPHcVZ/MrL4Mr5UeXsJhXtOVaM57kVnPyUGTHQPZTj8TkTVuE+3eSh9K+L/MDznoaqhUGSKFHQKAB8hN4eNeyPM/RAdWeyDDYUh7ycRYOIDKFpU9+747X3iR4SehcuXLp4TMJokl0Zyk5dhCEJJUJQnaRrScZjGVT9BQzVVDozA5WP6kZDwA7zLz0hcUqsYc1rdh5qpI/SeUDjOp5niT3mY1erG1K17jkHhtxtGNnVMVnF8RnIWFpzYzmLpgvIsFzJM028uI5zVnmhaWsVH/AADU3ABvo7P8DHw7oqv0G6cuI75Gqmj/AKI1har3X96vuPMeUq0/RGvZxapl5gzAaSzZruXaXLIxuxOih0lVP5JcRnBnRTNrcGVnEcDLFRdTHDDmNlLxwwzSki6JbqvblfX/AMxfzOUs+VdqnWWvrA+2D6Dif0lozfjdMxr9oIQhGxcIQhAAhCEACEIQA1trDKQeRBB8jwM8qHRRpxllFo96l3rIPIlDkD5HgfWerZTPbTqi1Vy6RpXNDspjABxUj3VtPgRkpPQqveZnUjdaNIOzIVYg7hl5RJdo1G5DZPeP2nRMTmJg3xJXQy2NmIwr18TxX7Q6eY6TmLo8rbnGrSWC2feTl9Yd3iPCaRd9Mq/o4tZDeRLvZlXmlitxwqM7O2UTUtFtOAsxB3dCNZacyqIM3bZBZsh14An0lPZZ9CrRuljUeB93qJI00mHGYkFuqeptmxWRxzV1ZWHowBnXD45l5QlTuVjOxLrrwYhscZxo/wBIsZ1qvz5yuFicrjtSY5YYRi9vSsZscu4dT5CJsVpm1xlWCiHr/vCP6ekq43LJjtrLrGUC1UORYrh7LEYqUK/CoYcc8+J8h4yRandtFlRFekM7a+QxCgb5B/Go4WDxGTfzSsDQRMbJE1h+PRWSy7PWeA0hXiK1spdbK2GaupzB/wC/h0iieZtUddL9G2bVJzrY/S0MTu7B3/wt/EPzHCehdXNYasfh1uoPungyn4q7B8SN4jP1BB6xiMrmEo2HSEIS5QIQhAAhCEACaW1B1KuAysCrKQCrKRkQQeYI6TeEAKN1+7LLMGWvwKs+E4s9IzazC9Ts9Xq/NfEcRX64jOespX+ufZFRjC1uGIw+JOZOQ+gtb+NB8JP2l9QZlKnfaNIz+SkRbDfzpp/V7EYCzd4qtqyfgbnVaO9HHBvLmOoEay5ExxNMhJi02G4cjxHlOdb8YpxK7a+I4iIEM1W0VY7UNJ/2Q07WlKz9iu1z+Ar/ANcrrDvLo7DNBkb7FMMlI9nqP2uIawjwzCD590ql+SLt/iSztYwJt0PitkZslQtBy4gVujsQenuq08wpiWHU/rPZV1IdSrAFWBVlPEMpGRBHdlPK/aHqNZorFFMicM5LYW3oyfYY/bXke/ges2kjCLGNca3ePkJ2qvsc5A5eWQjcrRXgbMmmTRoh6wuBC8T7zd5iozmjZiBMWd2NKyBlE0NAmS00a2SiGYaiS/ss1jbCY5ayfoMQwqsHQWHhU/ntHZ8m8JDTdNa8QVYMvBlIZT3MDmD8xLptO5SSTVj1lCJ9H4re012DlZWlg+8ob+sURwTCEIQAIQhAAhCEACEIQATaQ0dXiKzXfWllbfEjqGU+h6+MrPWTsJqszbAWmpuYpt2np8lf419dqWrCQ0mSnY80aT7LtI4c+9hmsX7dBFoPovvfNZEcfoi6tyHpuQ58nqsQ5+TAT2LCVwsTkebtQuyvE451a5HowuebWupV7B3VI3Ek/aIyHjynojR2jq8PUlVKhaq1Coo6AfqeufUmKYSyViG7hEGm9B042lqcSgsqfmp5g9GUjirDoRxi+Ekg82a+9jmI0eWtw21iMGMztAZ30r/eIOYH214d4WQGizIie0ZXuuvYxhceTZR/q2JPEuijc2N/eVDIZ/xLke/OVaLKRR+Hv4TrvIq0/qLjtG5+0Uk1DliKs7KSO8sBmn3gIyLi4s4WGVPQvaycWsiY4mc2xEFEHIUNZBHiPfZyX9neqLaRxSrkfZ0IfEv0FYOexn9pssgO7M9JbErkehNWKimCwyt8S4WlW8xWucc5gDKZjIsEIQgAQhCABCEIAEIQgAQhCABCEIAEIQgAQhCABCEIABEi2nOzPR+MJNuGRbDzsqzqfPvJTIMfMGEIAQvSH/h4oPGjF3IOeViV2/muxIfiOx8pZse1g+Ps5/TezMJFkTdku1d7BaMlsxOIstU8d2iCkHwZtpjl5ZS0tE6HpwlQqw9a11Dkqjr1JPNj4nMwhBIGxZCEJJAQhCABCEI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26" descr="data:image/jpeg;base64,/9j/4AAQSkZJRgABAQAAAQABAAD/2wCEAAkGBhQQEBUUEBQUFRAUEBQQDxAUFBAUEA8PFRQVFRQVFBQXGyYeFxkjGRQUIDAgIygpLCwsFR4xNTAqNSYrLCoBCQoKDgwOGg8PGikgHSQsLCwpLCksKSksKSwsLCwvLCwpLCwvKSwpKSwsKSkpLCkpLC0pLCwsLCwpKSwsLDUsLP/AABEIAPUAzQMBIgACEQEDEQH/xAAcAAABBAMBAAAAAAAAAAAAAAAABAUGBwECAwj/xABHEAACAgACBwUECAMECAcAAAABAgADBBEFBhITITFBB1FhcYEUIjKRI0JSgpKhsdFicsFTY6LwFSQzQ0RzwuEIFjSjs9Lx/8QAGQEAAgMBAAAAAAAAAAAAAAAAAAQBAgMF/8QAJhEAAgEEAgICAgMBAAAAAAAAAAECAxESIQQxE0FRYSJCMlKBYv/aAAwDAQACEQMRAD8AvCEIQAIQhAAjHrDrphMAP9ZuVXIzWpc3tYd+wuZA8TkPGNvaVruNF4TaTI4m0mvDqeIBA96wjqFBHmSo6zzXi9MGx2exi9jsWd2ObMx6kwA9A0duGj2bJvaEH22qBUfgYt+Um+jdKVYmsWYexbK25OhBGfUeB8DxnkavGBpI9S9dLdF4gWV5tQxAxFGfu2J3jucdD6HgYAeoI36W0/RhVzvsVeGYXm7fyoOJkM1g7UVasDAHaLoGN5HBARnkqnmw658AeHHpX197WMWdizsc2ZiSzHxJitXkKOo7Y7R4jmspaRPtJ9rB4jDUjLo9p/6F/wDtIzjNecbbzvZR3VhUA9QM/wA4yZTETlWnLtnQjx6cekd7tKXP8V1redlh/Uzh7XYOVj+jvn+s1M1MpdmmKF+H1nxdXwYm4eBsZh8mzEf9G9q+Kr4XLXcvU5bt/wAS8P8ADIcZzaaRqSXTMZUoS7Rcuhu03CYjJXY0WHhlblsE+Fg9355SWq2YzHEHiD0Inmlo+6ta74jAkBG26c/eocnYy/gPND5cO8GMw5H9hOpxfcC+oSIv2o4FML7Q9mzx2fZ+BxG8yz2QmfH+b4fESutL9vuJZj7LRVWnQ27Vth8TslVHlx842nfaEWmnZl5wnn7Cdu+PQ/SJh7F6jYdD6FX4fIyxtS+13DaQZarAcPiW4LW5Brtburs4Zn+EgHuzkkE7hCEACEIQAIQhAAhCEAPPnaLgsXpnTVtGDRrFw4XD7Xw005ANYXc8AdtmHedkZAyXasdgGEpUNjmbE25e8gZq6FPcAuTN5kjPuEtKuoLnsgDMljkAM2PMnLqe+bwAheN7HtF2JsjCrWcuD1PYlinvB2iD6gyg9ZNFJhMVZTVbv6VbZruyy2suanoSpzGY4HLMS9O0fW3dL7NS30jj6dgeNdZHwg9GYfIeYlWYjBrYhRh7pH4e4juIi1TkKMrDlLiuccuvgYtXtIbD7tvhY5p4P3ev6+cksgmOwzU2FW5jirD6w6MP88xJforHb6pX68nHc45/v6xfkQX810xniVHunLtCyamZmIqPGDNDNjNDJIZgzRpsTOZMsUZo8Q47Hisd7HkP6nwm+kseKl/iPwj+p8JGbLy7dSxPzMZo0stvoTr18Pxj2b4jEljmxzP+eA8JwVixyUEnuAJPyEdcHoYHjYcz9kHh6nr6SW6n6fOjsQtlY+j+C6scN5Uef3hzB7x4mMOtFOyFVx5yWTK7uZkOTqVPcwKn5GYXEz2HU1WKpVsktpsUMu0AyspHcZBdb+xDB4wFsMBhb+YNa/QOe56uAHmuXrNxY7dj+vR0hhTVe21isPkrsfiupPwWHvPAqfEA/WlgTzpqXofF6D05h68UhVL3bDCxSTTetgyXYfrk4rORyIy4iei4AEIQgAQhCABCEIAEZdbNYRgsM1nA2H3KUP1rD3+AHE+XjHlmyGZ4AcSegEpLXPWM43EllP0KZpQO9c+L+bEZ+QExrVMI/Yxx6XklvoZbr2sdnclnZizMebMeJJmsxNq6yzBVBZmOSqOJJ8Jy+ztaSGvT+j97VmB76ZsveR9ZfX9QIz6s4/Ys2Cfds4DwsHL58vlLl0F2ZFwGxLEE8d2pyA82HE+kgHar2enRty3Ug+yWnLMZncX89knoGy2ge/MdBOhTpSwcZHKq1o+RTh37O0xG/ROlBcgz+MDJx4948DFjPxAiDi4uzOnGSkro3M5FpvY2QiOm7aBPiR8oJA2dnaJMXjBWpZvQdSe6YxWLCDNjkP18pHcRc+JsCoM/sr0VepP7xilSyf0K16ygvsTYjENa5PU/ID9oswtITlz6mdP9EvUOKnxYcf8A8iqnA9W+UYqStoUpQv8Al2zVDFVdsx7KIbrKLtpjaTRaXZDrXkxwdp4Nm+GJ6Nzev14sPHa75a88u4LFNVYrodl0YOjfZZTmD8xPSGrumVxmGrvXhtr7y/YsHB19GB/KNUZXWInyIWeSFmJwaWgCxFcK62KGAYLYh2lYZ8mBAIPSdoQm4qEIQgAQhCABCESaW0mmGpe2w5Ii5nvY8go8Sch6wbsSlfSIn2m6ybmn2es/SXD6TLmlHI/iOY8g0qsCKtKaSfE3PdZ8btnl0UclUeAGQifKcmrUzlc7dCl442NWOUsrs71W2EF9o+kce4D9Ss8vUyEauaK9qxSVn4Ad5Z/IvT1OQ9ZeOGqCqAO6M8an+7FOZV/Rf6dVXKJ9JaNrxNT1XoHqsXZdG5MP6HrmOIIBijOQXWTtDuGIfC6KwpxeIpAOKcts0UE8kz+s/hmMuXE5gOnOK4127JrdHlr8FYbKF94o2QuqHnysX5HwPORvR2mWd9m1dl1HHmM/Q8pc+itbk0xgL86zTiKtqnFYdjma3KtkQchmpyPMc1I6ZmrbcOLEAPdwPUGK8hpWuh7iKTvZ9ehPpHGhUPHj0jDVpzJQlalnJ8SSSeijiY8poYbWdjbQH1cuB8/CS/s/0Mr2vbsqqV+4uQAG1lmx4eHD1MyoqLePZtXc0sr2Ibozs+0hjmDNW1aH69vuZD+FDxllaA7L6sMmTNmfrlfic+LHp4ACLW7UdG127o4hdrPZLhXNQPLjYBll48vGSrbDAEEEEZgg5gg8QQeoj9rdHLbb2xhu0FUq7KooHflxPmTzla6zaD9mfaUfRseX2W/Yy371ka1j0cLqmU9Rz7j0PzlJwzVjSnPCVyq84TGyQSDzBIPmJmc86pqVll9jmsGzY+Fc+7YDbV4WKPfA81AP3DK2MU6K0g2Hurtr+Otw6+JB5HwIzHrLRli7lJwyi0emoRPo/HLfUltZzSxFdfJhn84onROSEIQgAQhCABKi7Q9afartzUfoKmOZHK20cC3iBxA9T3ST9oet24Q4ek/TOv0jDnTWf0Zh8hx7pVarEuRV/Rf6dHiUP3l/hkCZmZqx4RE6ROuy3A5m209WFa+SjM/mfylliQrsyrywanvd2P4yP6SaCdemrQSODWllUk/sQax6V9lwd9/9jh7LQO9lQlR88pQ3Zh2kjR9N++ra1rrTdtgqGaw89snvPHOXdrxgGv0bi6kGbvhbQgHNmCEgepGXrPJmC0gEUgg58xNDItHsr0q1ukNJWNwFuHa6wDkG3oI/JmiGo+6PKKuz/RzYbReKxdgyfFZVUA8CagSNoeBZj+CJgMhEuU9pHR4S1JnOxos1o0ocJoWmqs7NmLZtsjnuviceu0i+RMbrzwMz2nIfY9HP9UVsp7gxWo/oD8pPFW2w5j0kO3tWjjocplXvRVls5Dfb/wC1nz59Y/8AYtplr9HGtzmcPcakPXdMA6D0JYeQEpbEXgJnnzHCW92E4EpgLrCMhZicl8RWgBPzYj0jhzixLY1Y5eB8o62GNWNPOAFTabo2MTYO87XzGf65xHHTWf8A9Uf5B+pjaROfUVpM6tJ3gjUzWbzUiUNC3Ox7WHbqfCufer+kq8amPvD0Y5/fljzzdq3ppsHiq7l47De8v26zwdfUE+uU9GYXEraiuhzR1Dow5FWGYPyMcoyurfBz+RDGV/k6whCbiwRj1u1lXA0bXA2vmtKd7dSf4RzPoOsebbQilmICqCzE8goGZJ9JR2sunWxuJa057A9ylfs1A8PU8z5+EwrVMI67GePR8kt9Ibr72sdnclnZizsebMeZmsITlna6MTD8oFpjOAFn9mN4ODA6q7qfxE/oRJqDKo7NNLCu56WOQf30/mHBh8sj6GWf7QBOvSeUEzg1441GhTnK/wBJ9jejHxBxD1uCzF2oWzZoZicz7oGYBPQECTZ8YAJGtZtZ1orLMczyRert3D/PCadbZj27LsiPaBpAbVeHryCoAzKoAVQBs1qAOQAz4eUibTpZc1rtZYc3c7R/YeE52CcqrPOVzu0afjgoiS48DJlRq8ulNEJSzBXX/ZWZZ7FqEqMx3EZg+ch7rJV2daV2GehjzO8r8eQYfofWb8aVpWFeXG8L/BE8B2GY1rgtzVJSD71ofbJX+FMsyfPKXZozRdeFoSmkbNdaBEHXvJJ6kkkk95M7rfwmj3R45ppc8Z9IW8DFeJxEYdL44KpJPAAkySCC6ds2sS3gAv5Z/wBYiYTfbLsznmzFvnNXnMnK8mzswjjBI5zBmZqxkEhLb7ItZ9us4Sw+/Xm9Gf1qifeX7pOfk3hKiBi3RekXw9yXVHKytgy9xy5g+BGYPgTLwli7mdSGcbHpiEQaD0wmLw6XV/C655dUYcGU+IOYi+dBO5y2raIT2n6a3dC0IffvPv8AhSuWfzOQ8tqVgFkh16x++0hbx92rKhfujNv8TNGJ5ya88ps7XGhhTRwYzjbdlN7mjXib5SKuaSlYc9H4C7EbW4rZ9hdp9nLJQeXE9TxyHM5Tgl/fLd1T0GMHo1VYZW2jfXd4Zhmqn+VdkeecqvXLB7jFsR8Fo3qeeeVg9G4+TiNSoWjcUhybzcTVLCCGQ7LqdpWHMESY6M7RyqhcRWxYfXTIg+hOYldVYvKKBjJnCc6fRrUhTq/yJ9pLtHDDKmtyehfJEHnxJMiOJxT3Pt3NtN0H1VHco6CIPbBMHGCE6k56YUqVOluPYvzmjmIPbphsZMsGbOaFLTiLGRw9ZydTmpnA4qaHES6TWzNtPRZer+tyYhQrHZtA95D18V7xHe3GcJTe8B8+h6iLa9N3KMha+Xjk35kGOxr/ANkc+fF3+DLExekgoJJAA5kngPWQfTmm/aG2U/2YPE/bP7RrvxbWf7R2bzPD5cpoLhKVKzkrI0pcdReUncUZ5Cc3M5m2b4ip622bFZGyB2XVlbI8jkRnFrDbkjUzRoF5oXlkVbNdqdEecTMZybFbll9kesm6vOGc/R3ca8+S3gcvvKMvNVlxTy/gcSyMrocnVgynuZTmD8xPSehtJDE4eq5eVlavl3EjiPQ5j0jNCWsRPkws8l7KMxOI27rWPNrrGPmXYzQmY0pTusVfWfqYi1fTbOX5ZTVHnOmts6tN3SE+LOQnHVbRRxePpqyzTebdv/KT3m+eWX3ooxVeY4Ry7P2XB4m669gM61rp5k7JO0/IcPhWbUcb7ZlXTxdi2dLWe7Kx7QsEXwZsUZvh7BYcuZpf6OwfPdn7sftKa7oeFasx7z7q/vIxi9LPYGViNh1KugAyZTzB6xqfIgtdiNLi1G7vRXy48d87piCeQY+QJ/SShKEX4VUeSqJubYo6q9If8H2RjJz9R/wt+01ZbP7N/wALftJRvZjeyPL9E+H7Im+9/s3/AAt+04Pc45qw81YSZb2YNssqv0UdD/ohgx83GLkretW+JVPmAf1iazRFLf7tR5Zr+kt5Y+0UdGXpjCuLm3tccrdXKz8JZfUEfnEd2rzD4WB8Dmp/rLKUGVcKiE7Yuc/ajNbsG6fEpA78sx8xNKl2mCrxZiFVRzZicgB5maJL0ZtS9oszsY1c3+IbF2j6LDnZqB5PiSM8/uKc/Nl7o5dsGG2kF6j3qmyfLnunOR+TbJ9TJvq3oYYHA1UDmiZ2EfWtb3nP4ifQCR/WLDi8PW3KxGq9WBUH0JB9IwoLGwm5vK5Tdd20OE3jZg7SrFW4HPIjuYcCI5rxiclZj8ZZIJqxnQicHMhEsUYZpePZHjjZgShPGq5lH8jAOPzZpReFPGWv2Q48VjEg8juSP/dB/QS9N2mUqq9NiDtW0QaMaLgPo8QuZPQXIArD1XYPzkRW6XzrZq2uPwrUscm+Ol/7O0Z7LeXEgjuJnnnF1vRa9Vylba2KOp6MO7vB4EHqCDIrU93J49X8bP0OAumwujYuJm/tMWwHMxwN80bERAcRNDfJwIcxa2Imm+iPfQ30nErmLN9DfRHvpjfQxDMW76Y30Rb6G+k4kZi3fTO/iLfQ3sMQzFu/md9EO9hvYYk5i42TGEZarkuVU3lbixCRw2hyzHWIt9MG+CTXRDkWto7tHrtXZuG6fLnxNbeR5r6/OcdI6SVuKsCOhBBH5SsBiJumMI5RiNaS72KS48X/ABdhv1hwuWkblQcHtNigd1gFnD8UeXwQX5Th7Zxz+tkAW6kDkM5pdjc5lUk5vQxFRivs0viJzN7bs5zUZmWSsZtinBLLP7KcAbfaDly3I/8Allb4dchLv7J9FmrA7xhk19hsH/LA2V/Rj6yaaymVqvGmTWQntE7Ol0im9pyTGIuSseCXKOSWd3g3TPqJNoR1q+mc9Np3R5Px1NuGtaq9GrtQ5MjDIjx8QehHA9JyGLnp7WPVPDaQr2MVUr5Z7D/DbWT1RxxX9D1BlTaf7AbkzbA4hbF5iq8bFmXcLFGyx8wsxdL4GY1/kr32mY386aW1Ox+Ez3+FuVRzcLvK/wAaZr+cZRijM/GaeUdt/DfxqGKMPaYYB5B0381OIjb7RMb+GAeQcvaJkXxs38yL5OAeQdBfM76NoxE2GIlcCcxx30N9EAvmd9IxJzFxtmhuiM3zU3ycQzFwumwujdvZurQxIUxccRObW5zipnRZFi17nRVnelJxQSZ6n9nuIx5DZGrDdb2HxD+6X658eXj0kWb0ibpbZy1N1XfSGICKCKlya+zoidwP2jyA9ek9B0UqihUACqoVVHJVAyAHpEehNB1YOlaqF2UHEnmzt1Zz1Y/54RfGqcMEJ1amb+ghCN+nNOVYOlrr2yReAA+J3PJVHVj/AN+QmhiOGcYtIa84Kg5WYmvaHNVJsYeYQHKU/rRr7iMeSCxrw/ShCQCP7xubnz4eEjOzF5VvgYjQ+S+q+03Rx/4gDzrvX8ykUKNG6Q6YPEMehWh3+RG0J57YTnnkcxwI4g9QfAyFWftFnRXpl9Yjsm0W/PCIP5HuT8lcCU/r1q9gqcY1ODRlSobFhNjvtXc2A2s8gvAeYMctB9qeMww2WffJkQFtzLKcuBFnxcO45+ki2/LEliSxJZiebMTmSfMyZTTWiig09iYaEr72+Y/aZ/8AL6fab/D+0Wq06qZndlxtOrank5/CP3mjarnpYPVT+8dwZuGkZMnRH31Xs6FD6kfqJwfQFw+pn5FT/WSpXnRXhnILIhL6PtXmjj7rftOJBHOWNQ8X0qG+IA+YB/WQ6rXolQKqAmwWXzqtoLC23BbsPQ4YEZNVWeOWY6eEljdm2jT/AMFh/RAP0m1N+RXRSf4Ox5eVZuDPTq9mmjQc/Y6PVSR8iYto1MwKfBg8MPHcVZ/MrL4Mr5UeXsJhXtOVaM57kVnPyUGTHQPZTj8TkTVuE+3eSh9K+L/MDznoaqhUGSKFHQKAB8hN4eNeyPM/RAdWeyDDYUh7ycRYOIDKFpU9+747X3iR4SehcuXLp4TMJokl0Zyk5dhCEJJUJQnaRrScZjGVT9BQzVVDozA5WP6kZDwA7zLz0hcUqsYc1rdh5qpI/SeUDjOp5niT3mY1erG1K17jkHhtxtGNnVMVnF8RnIWFpzYzmLpgvIsFzJM028uI5zVnmhaWsVH/AADU3ABvo7P8DHw7oqv0G6cuI75Gqmj/AKI1har3X96vuPMeUq0/RGvZxapl5gzAaSzZruXaXLIxuxOih0lVP5JcRnBnRTNrcGVnEcDLFRdTHDDmNlLxwwzSki6JbqvblfX/AMxfzOUs+VdqnWWvrA+2D6Dif0lozfjdMxr9oIQhGxcIQhAAhCEACEIQA1trDKQeRBB8jwM8qHRRpxllFo96l3rIPIlDkD5HgfWerZTPbTqi1Vy6RpXNDspjABxUj3VtPgRkpPQqveZnUjdaNIOzIVYg7hl5RJdo1G5DZPeP2nRMTmJg3xJXQy2NmIwr18TxX7Q6eY6TmLo8rbnGrSWC2feTl9Yd3iPCaRd9Mq/o4tZDeRLvZlXmlitxwqM7O2UTUtFtOAsxB3dCNZacyqIM3bZBZsh14An0lPZZ9CrRuljUeB93qJI00mHGYkFuqeptmxWRxzV1ZWHowBnXD45l5QlTuVjOxLrrwYhscZxo/wBIsZ1qvz5yuFicrjtSY5YYRi9vSsZscu4dT5CJsVpm1xlWCiHr/vCP6ekq43LJjtrLrGUC1UORYrh7LEYqUK/CoYcc8+J8h4yRandtFlRFekM7a+QxCgb5B/Go4WDxGTfzSsDQRMbJE1h+PRWSy7PWeA0hXiK1spdbK2GaupzB/wC/h0iieZtUddL9G2bVJzrY/S0MTu7B3/wt/EPzHCehdXNYasfh1uoPungyn4q7B8SN4jP1BB6xiMrmEo2HSEIS5QIQhAAhCEACaW1B1KuAysCrKQCrKRkQQeYI6TeEAKN1+7LLMGWvwKs+E4s9IzazC9Ts9Xq/NfEcRX64jOespX+ufZFRjC1uGIw+JOZOQ+gtb+NB8JP2l9QZlKnfaNIz+SkRbDfzpp/V7EYCzd4qtqyfgbnVaO9HHBvLmOoEay5ExxNMhJi02G4cjxHlOdb8YpxK7a+I4iIEM1W0VY7UNJ/2Q07WlKz9iu1z+Ar/ANcrrDvLo7DNBkb7FMMlI9nqP2uIawjwzCD590ql+SLt/iSztYwJt0PitkZslQtBy4gVujsQenuq08wpiWHU/rPZV1IdSrAFWBVlPEMpGRBHdlPK/aHqNZorFFMicM5LYW3oyfYY/bXke/ges2kjCLGNca3ePkJ2qvsc5A5eWQjcrRXgbMmmTRoh6wuBC8T7zd5iozmjZiBMWd2NKyBlE0NAmS00a2SiGYaiS/ss1jbCY5ayfoMQwqsHQWHhU/ntHZ8m8JDTdNa8QVYMvBlIZT3MDmD8xLptO5SSTVj1lCJ9H4re012DlZWlg+8ob+sURwTCEIQAIQhAAhCEACEIQATaQ0dXiKzXfWllbfEjqGU+h6+MrPWTsJqszbAWmpuYpt2np8lf419dqWrCQ0mSnY80aT7LtI4c+9hmsX7dBFoPovvfNZEcfoi6tyHpuQ58nqsQ5+TAT2LCVwsTkebtQuyvE451a5HowuebWupV7B3VI3Ek/aIyHjynojR2jq8PUlVKhaq1Coo6AfqeufUmKYSyViG7hEGm9B042lqcSgsqfmp5g9GUjirDoRxi+Ekg82a+9jmI0eWtw21iMGMztAZ30r/eIOYH214d4WQGizIie0ZXuuvYxhceTZR/q2JPEuijc2N/eVDIZ/xLke/OVaLKRR+Hv4TrvIq0/qLjtG5+0Uk1DliKs7KSO8sBmn3gIyLi4s4WGVPQvaycWsiY4mc2xEFEHIUNZBHiPfZyX9neqLaRxSrkfZ0IfEv0FYOexn9pssgO7M9JbErkehNWKimCwyt8S4WlW8xWucc5gDKZjIsEIQgAQhCABCEIAEIQgAQhCABCEIAEIQgAQhCABCEIABEi2nOzPR+MJNuGRbDzsqzqfPvJTIMfMGEIAQvSH/h4oPGjF3IOeViV2/muxIfiOx8pZse1g+Ps5/TezMJFkTdku1d7BaMlsxOIstU8d2iCkHwZtpjl5ZS0tE6HpwlQqw9a11Dkqjr1JPNj4nMwhBIGxZCEJJAQhCABCEIA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19828557">
            <a:off x="897609" y="2441570"/>
            <a:ext cx="2971604" cy="304800"/>
          </a:xfrm>
          <a:prstGeom prst="rightArrow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54" name="Picture 30" descr="http://www.mariowiki.com/images/thumb/f/ff/PowerstarSMG.png/170px-PowerstarSM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476" y="2151823"/>
            <a:ext cx="533400" cy="50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ight Arrow 28"/>
          <p:cNvSpPr/>
          <p:nvPr/>
        </p:nvSpPr>
        <p:spPr>
          <a:xfrm rot="12834402">
            <a:off x="4861551" y="2326927"/>
            <a:ext cx="2971604" cy="304800"/>
          </a:xfrm>
          <a:prstGeom prst="rightArrow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30" descr="http://www.mariowiki.com/images/thumb/f/ff/PowerstarSMG.png/170px-PowerstarSM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84" y="2065958"/>
            <a:ext cx="533400" cy="50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ight Arrow 30"/>
          <p:cNvSpPr/>
          <p:nvPr/>
        </p:nvSpPr>
        <p:spPr>
          <a:xfrm rot="19885893">
            <a:off x="4866699" y="4422544"/>
            <a:ext cx="2614803" cy="304800"/>
          </a:xfrm>
          <a:prstGeom prst="rightArrow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22" descr="http://www.mariowiki.com/images/thumb/6/6a/FireFlowerMK8.png/200px-FireFlowerMK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475" y="4148044"/>
            <a:ext cx="460625" cy="47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ight Arrow 32"/>
          <p:cNvSpPr/>
          <p:nvPr/>
        </p:nvSpPr>
        <p:spPr>
          <a:xfrm rot="16200000">
            <a:off x="3201054" y="3098102"/>
            <a:ext cx="1776603" cy="304800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0" descr="http://www.mariowiki.com/images/thumb/f/ff/PowerstarSMG.png/170px-PowerstarSM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876197"/>
            <a:ext cx="533400" cy="50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ight Arrow 34"/>
          <p:cNvSpPr/>
          <p:nvPr/>
        </p:nvSpPr>
        <p:spPr>
          <a:xfrm rot="12365602">
            <a:off x="743355" y="4912527"/>
            <a:ext cx="3233007" cy="304800"/>
          </a:xfrm>
          <a:prstGeom prst="right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xplosion 2 18"/>
          <p:cNvSpPr/>
          <p:nvPr/>
        </p:nvSpPr>
        <p:spPr>
          <a:xfrm rot="17571592">
            <a:off x="1845367" y="4226417"/>
            <a:ext cx="618085" cy="162348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050" b="1" dirty="0" smtClean="0"/>
              <a:t>DAMAGE</a:t>
            </a:r>
            <a:endParaRPr lang="en-US" sz="1050" b="1" dirty="0"/>
          </a:p>
        </p:txBody>
      </p:sp>
      <p:pic>
        <p:nvPicPr>
          <p:cNvPr id="1052" name="Picture 28" descr="http://upload.wikimedia.org/wikipedia/en/c/ce/Goomb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657" y="4961957"/>
            <a:ext cx="464049" cy="57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 descr="C:\Users\Scott\Documents\CSE3902\MarioDeadSprit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07887"/>
            <a:ext cx="1544095" cy="115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ight Arrow 40"/>
          <p:cNvSpPr/>
          <p:nvPr/>
        </p:nvSpPr>
        <p:spPr>
          <a:xfrm rot="16200000">
            <a:off x="-304741" y="2283405"/>
            <a:ext cx="1803958" cy="304800"/>
          </a:xfrm>
          <a:prstGeom prst="right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Explosion 2 41"/>
          <p:cNvSpPr/>
          <p:nvPr/>
        </p:nvSpPr>
        <p:spPr>
          <a:xfrm>
            <a:off x="310394" y="1653323"/>
            <a:ext cx="618085" cy="162348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050" b="1" dirty="0" smtClean="0"/>
              <a:t>DAMAGE</a:t>
            </a:r>
            <a:endParaRPr lang="en-US" sz="1050" b="1" dirty="0"/>
          </a:p>
        </p:txBody>
      </p:sp>
      <p:pic>
        <p:nvPicPr>
          <p:cNvPr id="43" name="Picture 28" descr="http://upload.wikimedia.org/wikipedia/en/c/ce/Goomb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37904">
            <a:off x="303138" y="2708445"/>
            <a:ext cx="464049" cy="57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ight Arrow 43"/>
          <p:cNvSpPr/>
          <p:nvPr/>
        </p:nvSpPr>
        <p:spPr>
          <a:xfrm rot="9113867">
            <a:off x="3955457" y="5421880"/>
            <a:ext cx="3992194" cy="304800"/>
          </a:xfrm>
          <a:prstGeom prst="right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Explosion 2 44"/>
          <p:cNvSpPr/>
          <p:nvPr/>
        </p:nvSpPr>
        <p:spPr>
          <a:xfrm rot="14319857">
            <a:off x="5650411" y="4750549"/>
            <a:ext cx="618085" cy="162348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050" b="1" dirty="0" smtClean="0"/>
              <a:t>DAMAGE</a:t>
            </a:r>
            <a:endParaRPr lang="en-US" sz="1050" b="1" dirty="0"/>
          </a:p>
        </p:txBody>
      </p:sp>
      <p:pic>
        <p:nvPicPr>
          <p:cNvPr id="46" name="Picture 28" descr="http://upload.wikimedia.org/wikipedia/en/c/ce/Goomb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9822">
            <a:off x="7059884" y="4572749"/>
            <a:ext cx="464049" cy="57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ight Arrow 46"/>
          <p:cNvSpPr/>
          <p:nvPr/>
        </p:nvSpPr>
        <p:spPr>
          <a:xfrm rot="8991647">
            <a:off x="1108627" y="2792802"/>
            <a:ext cx="2971604" cy="304800"/>
          </a:xfrm>
          <a:prstGeom prst="rightArrow">
            <a:avLst/>
          </a:prstGeom>
          <a:solidFill>
            <a:srgbClr val="0070C0">
              <a:alpha val="5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Arrow 48"/>
          <p:cNvSpPr/>
          <p:nvPr/>
        </p:nvSpPr>
        <p:spPr>
          <a:xfrm rot="5400000">
            <a:off x="3810139" y="3139525"/>
            <a:ext cx="1712239" cy="304800"/>
          </a:xfrm>
          <a:prstGeom prst="rightArrow">
            <a:avLst/>
          </a:prstGeom>
          <a:solidFill>
            <a:srgbClr val="0070C0">
              <a:alpha val="5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Arrow 50"/>
          <p:cNvSpPr/>
          <p:nvPr/>
        </p:nvSpPr>
        <p:spPr>
          <a:xfrm rot="12365602">
            <a:off x="724995" y="5639057"/>
            <a:ext cx="3536733" cy="304800"/>
          </a:xfrm>
          <a:prstGeom prst="right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Explosion 2 51"/>
          <p:cNvSpPr/>
          <p:nvPr/>
        </p:nvSpPr>
        <p:spPr>
          <a:xfrm rot="17571592">
            <a:off x="1584528" y="4759817"/>
            <a:ext cx="618085" cy="162348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050" b="1" dirty="0" smtClean="0"/>
              <a:t>DAMAGE</a:t>
            </a:r>
            <a:endParaRPr lang="en-US" sz="1050" b="1" dirty="0"/>
          </a:p>
        </p:txBody>
      </p:sp>
      <p:pic>
        <p:nvPicPr>
          <p:cNvPr id="53" name="Picture 28" descr="http://upload.wikimedia.org/wikipedia/en/c/ce/Goomb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818" y="5495357"/>
            <a:ext cx="464049" cy="57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7" name="Picture 43" descr="http://www.clipartbest.com/cliparts/di6/no4/di6no45i9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884" y="2949758"/>
            <a:ext cx="435549" cy="43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3" descr="http://www.clipartbest.com/cliparts/di6/no4/di6no45i9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906" y="2814953"/>
            <a:ext cx="435549" cy="43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Right Arrow 57"/>
          <p:cNvSpPr/>
          <p:nvPr/>
        </p:nvSpPr>
        <p:spPr>
          <a:xfrm rot="2160000">
            <a:off x="4639524" y="2632073"/>
            <a:ext cx="2824404" cy="304800"/>
          </a:xfrm>
          <a:prstGeom prst="rightArrow">
            <a:avLst/>
          </a:prstGeom>
          <a:solidFill>
            <a:srgbClr val="0070C0">
              <a:alpha val="5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43" descr="http://www.clipartbest.com/cliparts/di6/no4/di6no45i9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67540">
            <a:off x="5437386" y="2551582"/>
            <a:ext cx="435549" cy="43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ight Arrow 47"/>
          <p:cNvSpPr/>
          <p:nvPr/>
        </p:nvSpPr>
        <p:spPr>
          <a:xfrm rot="18201643">
            <a:off x="21106" y="4286893"/>
            <a:ext cx="536575" cy="231009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Start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00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83095"/>
            <a:ext cx="7543800" cy="659905"/>
          </a:xfrm>
        </p:spPr>
        <p:txBody>
          <a:bodyPr anchor="t">
            <a:normAutofit/>
          </a:bodyPr>
          <a:lstStyle/>
          <a:p>
            <a:pPr algn="ctr"/>
            <a:r>
              <a:rPr lang="en-US" sz="3600" dirty="0" smtClean="0"/>
              <a:t>Question Block States</a:t>
            </a:r>
            <a:endParaRPr lang="en-US" sz="3600" dirty="0"/>
          </a:p>
        </p:txBody>
      </p:sp>
      <p:sp>
        <p:nvSpPr>
          <p:cNvPr id="17" name="AutoShape 24" descr="data:image/jpeg;base64,/9j/4AAQSkZJRgABAQAAAQABAAD/2wCEAAkGBhQQEBUUEBQUFRAUEBQQDxAUFBAUEA8PFRQVFRQVFBQXGyYeFxkjGRQUIDAgIygpLCwsFR4xNTAqNSYrLCoBCQoKDgwOGg8PGikgHSQsLCwpLCksKSksKSwsLCwvLCwpLCwvKSwpKSwsKSkpLCkpLC0pLCwsLCwpKSwsLDUsLP/AABEIAPUAzQMBIgACEQEDEQH/xAAcAAABBAMBAAAAAAAAAAAAAAAABAUGBwECAwj/xABHEAACAgACBwUECAMECAcAAAABAgADBBEFBhITITFBB1FhcYEUIjKRI0JSgpKhsdFicsFTY6LwFSQzQ0RzwuEIFjSjs9Lx/8QAGQEAAgMBAAAAAAAAAAAAAAAAAAQBAgMF/8QAJhEAAgEEAgICAgMBAAAAAAAAAAECAxESIQQxE0FRYSJCMlKBYv/aAAwDAQACEQMRAD8AvCEIQAIQhAAjHrDrphMAP9ZuVXIzWpc3tYd+wuZA8TkPGNvaVruNF4TaTI4m0mvDqeIBA96wjqFBHmSo6zzXi9MGx2exi9jsWd2ObMx6kwA9A0duGj2bJvaEH22qBUfgYt+Um+jdKVYmsWYexbK25OhBGfUeB8DxnkavGBpI9S9dLdF4gWV5tQxAxFGfu2J3jucdD6HgYAeoI36W0/RhVzvsVeGYXm7fyoOJkM1g7UVasDAHaLoGN5HBARnkqnmw658AeHHpX197WMWdizsc2ZiSzHxJitXkKOo7Y7R4jmspaRPtJ9rB4jDUjLo9p/6F/wDtIzjNecbbzvZR3VhUA9QM/wA4yZTETlWnLtnQjx6cekd7tKXP8V1redlh/Uzh7XYOVj+jvn+s1M1MpdmmKF+H1nxdXwYm4eBsZh8mzEf9G9q+Kr4XLXcvU5bt/wAS8P8ADIcZzaaRqSXTMZUoS7Rcuhu03CYjJXY0WHhlblsE+Fg9355SWq2YzHEHiD0Inmlo+6ta74jAkBG26c/eocnYy/gPND5cO8GMw5H9hOpxfcC+oSIv2o4FML7Q9mzx2fZ+BxG8yz2QmfH+b4fESutL9vuJZj7LRVWnQ27Vth8TslVHlx842nfaEWmnZl5wnn7Cdu+PQ/SJh7F6jYdD6FX4fIyxtS+13DaQZarAcPiW4LW5Brtburs4Zn+EgHuzkkE7hCEACEIQAIQhAAhCEAPPnaLgsXpnTVtGDRrFw4XD7Xw005ANYXc8AdtmHedkZAyXasdgGEpUNjmbE25e8gZq6FPcAuTN5kjPuEtKuoLnsgDMljkAM2PMnLqe+bwAheN7HtF2JsjCrWcuD1PYlinvB2iD6gyg9ZNFJhMVZTVbv6VbZruyy2suanoSpzGY4HLMS9O0fW3dL7NS30jj6dgeNdZHwg9GYfIeYlWYjBrYhRh7pH4e4juIi1TkKMrDlLiuccuvgYtXtIbD7tvhY5p4P3ev6+cksgmOwzU2FW5jirD6w6MP88xJforHb6pX68nHc45/v6xfkQX810xniVHunLtCyamZmIqPGDNDNjNDJIZgzRpsTOZMsUZo8Q47Hisd7HkP6nwm+kseKl/iPwj+p8JGbLy7dSxPzMZo0stvoTr18Pxj2b4jEljmxzP+eA8JwVixyUEnuAJPyEdcHoYHjYcz9kHh6nr6SW6n6fOjsQtlY+j+C6scN5Uef3hzB7x4mMOtFOyFVx5yWTK7uZkOTqVPcwKn5GYXEz2HU1WKpVsktpsUMu0AyspHcZBdb+xDB4wFsMBhb+YNa/QOe56uAHmuXrNxY7dj+vR0hhTVe21isPkrsfiupPwWHvPAqfEA/WlgTzpqXofF6D05h68UhVL3bDCxSTTetgyXYfrk4rORyIy4iei4AEIQgAQhCABCEIAEZdbNYRgsM1nA2H3KUP1rD3+AHE+XjHlmyGZ4AcSegEpLXPWM43EllP0KZpQO9c+L+bEZ+QExrVMI/Yxx6XklvoZbr2sdnclnZizMebMeJJmsxNq6yzBVBZmOSqOJJ8Jy+ztaSGvT+j97VmB76ZsveR9ZfX9QIz6s4/Ys2Cfds4DwsHL58vlLl0F2ZFwGxLEE8d2pyA82HE+kgHar2enRty3Ug+yWnLMZncX89knoGy2ge/MdBOhTpSwcZHKq1o+RTh37O0xG/ROlBcgz+MDJx4948DFjPxAiDi4uzOnGSkro3M5FpvY2QiOm7aBPiR8oJA2dnaJMXjBWpZvQdSe6YxWLCDNjkP18pHcRc+JsCoM/sr0VepP7xilSyf0K16ygvsTYjENa5PU/ID9oswtITlz6mdP9EvUOKnxYcf8A8iqnA9W+UYqStoUpQv8Al2zVDFVdsx7KIbrKLtpjaTRaXZDrXkxwdp4Nm+GJ6Nzev14sPHa75a88u4LFNVYrodl0YOjfZZTmD8xPSGrumVxmGrvXhtr7y/YsHB19GB/KNUZXWInyIWeSFmJwaWgCxFcK62KGAYLYh2lYZ8mBAIPSdoQm4qEIQgAQhCABCESaW0mmGpe2w5Ii5nvY8go8Sch6wbsSlfSIn2m6ybmn2es/SXD6TLmlHI/iOY8g0qsCKtKaSfE3PdZ8btnl0UclUeAGQifKcmrUzlc7dCl442NWOUsrs71W2EF9o+kce4D9Ss8vUyEauaK9qxSVn4Ad5Z/IvT1OQ9ZeOGqCqAO6M8an+7FOZV/Rf6dVXKJ9JaNrxNT1XoHqsXZdG5MP6HrmOIIBijOQXWTtDuGIfC6KwpxeIpAOKcts0UE8kz+s/hmMuXE5gOnOK4127JrdHlr8FYbKF94o2QuqHnysX5HwPORvR2mWd9m1dl1HHmM/Q8pc+itbk0xgL86zTiKtqnFYdjma3KtkQchmpyPMc1I6ZmrbcOLEAPdwPUGK8hpWuh7iKTvZ9ehPpHGhUPHj0jDVpzJQlalnJ8SSSeijiY8poYbWdjbQH1cuB8/CS/s/0Mr2vbsqqV+4uQAG1lmx4eHD1MyoqLePZtXc0sr2Ibozs+0hjmDNW1aH69vuZD+FDxllaA7L6sMmTNmfrlfic+LHp4ACLW7UdG127o4hdrPZLhXNQPLjYBll48vGSrbDAEEEEZgg5gg8QQeoj9rdHLbb2xhu0FUq7KooHflxPmTzla6zaD9mfaUfRseX2W/Yy371ka1j0cLqmU9Rz7j0PzlJwzVjSnPCVyq84TGyQSDzBIPmJmc86pqVll9jmsGzY+Fc+7YDbV4WKPfA81AP3DK2MU6K0g2Hurtr+Otw6+JB5HwIzHrLRli7lJwyi0emoRPo/HLfUltZzSxFdfJhn84onROSEIQgAQhCABKi7Q9afartzUfoKmOZHK20cC3iBxA9T3ST9oet24Q4ek/TOv0jDnTWf0Zh8hx7pVarEuRV/Rf6dHiUP3l/hkCZmZqx4RE6ROuy3A5m209WFa+SjM/mfylliQrsyrywanvd2P4yP6SaCdemrQSODWllUk/sQax6V9lwd9/9jh7LQO9lQlR88pQ3Zh2kjR9N++ra1rrTdtgqGaw89snvPHOXdrxgGv0bi6kGbvhbQgHNmCEgepGXrPJmC0gEUgg58xNDItHsr0q1ukNJWNwFuHa6wDkG3oI/JmiGo+6PKKuz/RzYbReKxdgyfFZVUA8CagSNoeBZj+CJgMhEuU9pHR4S1JnOxos1o0ocJoWmqs7NmLZtsjnuviceu0i+RMbrzwMz2nIfY9HP9UVsp7gxWo/oD8pPFW2w5j0kO3tWjjocplXvRVls5Dfb/wC1nz59Y/8AYtplr9HGtzmcPcakPXdMA6D0JYeQEpbEXgJnnzHCW92E4EpgLrCMhZicl8RWgBPzYj0jhzixLY1Y5eB8o62GNWNPOAFTabo2MTYO87XzGf65xHHTWf8A9Uf5B+pjaROfUVpM6tJ3gjUzWbzUiUNC3Ox7WHbqfCufer+kq8amPvD0Y5/fljzzdq3ppsHiq7l47De8v26zwdfUE+uU9GYXEraiuhzR1Dow5FWGYPyMcoyurfBz+RDGV/k6whCbiwRj1u1lXA0bXA2vmtKd7dSf4RzPoOsebbQilmICqCzE8goGZJ9JR2sunWxuJa057A9ylfs1A8PU8z5+EwrVMI67GePR8kt9Ibr72sdnclnZizsebMeZmsITlna6MTD8oFpjOAFn9mN4ODA6q7qfxE/oRJqDKo7NNLCu56WOQf30/mHBh8sj6GWf7QBOvSeUEzg1441GhTnK/wBJ9jejHxBxD1uCzF2oWzZoZicz7oGYBPQECTZ8YAJGtZtZ1orLMczyRert3D/PCadbZj27LsiPaBpAbVeHryCoAzKoAVQBs1qAOQAz4eUibTpZc1rtZYc3c7R/YeE52CcqrPOVzu0afjgoiS48DJlRq8ulNEJSzBXX/ZWZZ7FqEqMx3EZg+ch7rJV2daV2GehjzO8r8eQYfofWb8aVpWFeXG8L/BE8B2GY1rgtzVJSD71ofbJX+FMsyfPKXZozRdeFoSmkbNdaBEHXvJJ6kkkk95M7rfwmj3R45ppc8Z9IW8DFeJxEYdL44KpJPAAkySCC6ds2sS3gAv5Z/wBYiYTfbLsznmzFvnNXnMnK8mzswjjBI5zBmZqxkEhLb7ItZ9us4Sw+/Xm9Gf1qifeX7pOfk3hKiBi3RekXw9yXVHKytgy9xy5g+BGYPgTLwli7mdSGcbHpiEQaD0wmLw6XV/C655dUYcGU+IOYi+dBO5y2raIT2n6a3dC0IffvPv8AhSuWfzOQ8tqVgFkh16x++0hbx92rKhfujNv8TNGJ5ya88ps7XGhhTRwYzjbdlN7mjXib5SKuaSlYc9H4C7EbW4rZ9hdp9nLJQeXE9TxyHM5Tgl/fLd1T0GMHo1VYZW2jfXd4Zhmqn+VdkeecqvXLB7jFsR8Fo3qeeeVg9G4+TiNSoWjcUhybzcTVLCCGQ7LqdpWHMESY6M7RyqhcRWxYfXTIg+hOYldVYvKKBjJnCc6fRrUhTq/yJ9pLtHDDKmtyehfJEHnxJMiOJxT3Pt3NtN0H1VHco6CIPbBMHGCE6k56YUqVOluPYvzmjmIPbphsZMsGbOaFLTiLGRw9ZydTmpnA4qaHES6TWzNtPRZer+tyYhQrHZtA95D18V7xHe3GcJTe8B8+h6iLa9N3KMha+Xjk35kGOxr/ANkc+fF3+DLExekgoJJAA5kngPWQfTmm/aG2U/2YPE/bP7RrvxbWf7R2bzPD5cpoLhKVKzkrI0pcdReUncUZ5Cc3M5m2b4ip622bFZGyB2XVlbI8jkRnFrDbkjUzRoF5oXlkVbNdqdEecTMZybFbll9kesm6vOGc/R3ca8+S3gcvvKMvNVlxTy/gcSyMrocnVgynuZTmD8xPSehtJDE4eq5eVlavl3EjiPQ5j0jNCWsRPkws8l7KMxOI27rWPNrrGPmXYzQmY0pTusVfWfqYi1fTbOX5ZTVHnOmts6tN3SE+LOQnHVbRRxePpqyzTebdv/KT3m+eWX3ooxVeY4Ry7P2XB4m669gM61rp5k7JO0/IcPhWbUcb7ZlXTxdi2dLWe7Kx7QsEXwZsUZvh7BYcuZpf6OwfPdn7sftKa7oeFasx7z7q/vIxi9LPYGViNh1KugAyZTzB6xqfIgtdiNLi1G7vRXy48d87piCeQY+QJ/SShKEX4VUeSqJubYo6q9If8H2RjJz9R/wt+01ZbP7N/wALftJRvZjeyPL9E+H7Im+9/s3/AAt+04Pc45qw81YSZb2YNssqv0UdD/ohgx83GLkretW+JVPmAf1iazRFLf7tR5Zr+kt5Y+0UdGXpjCuLm3tccrdXKz8JZfUEfnEd2rzD4WB8Dmp/rLKUGVcKiE7Yuc/ajNbsG6fEpA78sx8xNKl2mCrxZiFVRzZicgB5maJL0ZtS9oszsY1c3+IbF2j6LDnZqB5PiSM8/uKc/Nl7o5dsGG2kF6j3qmyfLnunOR+TbJ9TJvq3oYYHA1UDmiZ2EfWtb3nP4ifQCR/WLDi8PW3KxGq9WBUH0JB9IwoLGwm5vK5Tdd20OE3jZg7SrFW4HPIjuYcCI5rxiclZj8ZZIJqxnQicHMhEsUYZpePZHjjZgShPGq5lH8jAOPzZpReFPGWv2Q48VjEg8juSP/dB/QS9N2mUqq9NiDtW0QaMaLgPo8QuZPQXIArD1XYPzkRW6XzrZq2uPwrUscm+Ol/7O0Z7LeXEgjuJnnnF1vRa9Vylba2KOp6MO7vB4EHqCDIrU93J49X8bP0OAumwujYuJm/tMWwHMxwN80bERAcRNDfJwIcxa2Imm+iPfQ30nErmLN9DfRHvpjfQxDMW76Y30Rb6G+k4kZi3fTO/iLfQ3sMQzFu/md9EO9hvYYk5i42TGEZarkuVU3lbixCRw2hyzHWIt9MG+CTXRDkWto7tHrtXZuG6fLnxNbeR5r6/OcdI6SVuKsCOhBBH5SsBiJumMI5RiNaS72KS48X/ABdhv1hwuWkblQcHtNigd1gFnD8UeXwQX5Th7Zxz+tkAW6kDkM5pdjc5lUk5vQxFRivs0viJzN7bs5zUZmWSsZtinBLLP7KcAbfaDly3I/8Allb4dchLv7J9FmrA7xhk19hsH/LA2V/Rj6yaaymVqvGmTWQntE7Ol0im9pyTGIuSseCXKOSWd3g3TPqJNoR1q+mc9Np3R5Px1NuGtaq9GrtQ5MjDIjx8QehHA9JyGLnp7WPVPDaQr2MVUr5Z7D/DbWT1RxxX9D1BlTaf7AbkzbA4hbF5iq8bFmXcLFGyx8wsxdL4GY1/kr32mY386aW1Ox+Ez3+FuVRzcLvK/wAaZr+cZRijM/GaeUdt/DfxqGKMPaYYB5B0381OIjb7RMb+GAeQcvaJkXxs38yL5OAeQdBfM76NoxE2GIlcCcxx30N9EAvmd9IxJzFxtmhuiM3zU3ycQzFwumwujdvZurQxIUxccRObW5zipnRZFi17nRVnelJxQSZ6n9nuIx5DZGrDdb2HxD+6X658eXj0kWb0ibpbZy1N1XfSGICKCKlya+zoidwP2jyA9ek9B0UqihUACqoVVHJVAyAHpEehNB1YOlaqF2UHEnmzt1Zz1Y/54RfGqcMEJ1amb+ghCN+nNOVYOlrr2yReAA+J3PJVHVj/AN+QmhiOGcYtIa84Kg5WYmvaHNVJsYeYQHKU/rRr7iMeSCxrw/ShCQCP7xubnz4eEjOzF5VvgYjQ+S+q+03Rx/4gDzrvX8ykUKNG6Q6YPEMehWh3+RG0J57YTnnkcxwI4g9QfAyFWftFnRXpl9Yjsm0W/PCIP5HuT8lcCU/r1q9gqcY1ODRlSobFhNjvtXc2A2s8gvAeYMctB9qeMww2WffJkQFtzLKcuBFnxcO45+ki2/LEliSxJZiebMTmSfMyZTTWiig09iYaEr72+Y/aZ/8AL6fab/D+0Wq06qZndlxtOrank5/CP3mjarnpYPVT+8dwZuGkZMnRH31Xs6FD6kfqJwfQFw+pn5FT/WSpXnRXhnILIhL6PtXmjj7rftOJBHOWNQ8X0qG+IA+YB/WQ6rXolQKqAmwWXzqtoLC23BbsPQ4YEZNVWeOWY6eEljdm2jT/AMFh/RAP0m1N+RXRSf4Ox5eVZuDPTq9mmjQc/Y6PVSR8iYto1MwKfBg8MPHcVZ/MrL4Mr5UeXsJhXtOVaM57kVnPyUGTHQPZTj8TkTVuE+3eSh9K+L/MDznoaqhUGSKFHQKAB8hN4eNeyPM/RAdWeyDDYUh7ycRYOIDKFpU9+747X3iR4SehcuXLp4TMJokl0Zyk5dhCEJJUJQnaRrScZjGVT9BQzVVDozA5WP6kZDwA7zLz0hcUqsYc1rdh5qpI/SeUDjOp5niT3mY1erG1K17jkHhtxtGNnVMVnF8RnIWFpzYzmLpgvIsFzJM028uI5zVnmhaWsVH/AADU3ABvo7P8DHw7oqv0G6cuI75Gqmj/AKI1har3X96vuPMeUq0/RGvZxapl5gzAaSzZruXaXLIxuxOih0lVP5JcRnBnRTNrcGVnEcDLFRdTHDDmNlLxwwzSki6JbqvblfX/AMxfzOUs+VdqnWWvrA+2D6Dif0lozfjdMxr9oIQhGxcIQhAAhCEACEIQA1trDKQeRBB8jwM8qHRRpxllFo96l3rIPIlDkD5HgfWerZTPbTqi1Vy6RpXNDspjABxUj3VtPgRkpPQqveZnUjdaNIOzIVYg7hl5RJdo1G5DZPeP2nRMTmJg3xJXQy2NmIwr18TxX7Q6eY6TmLo8rbnGrSWC2feTl9Yd3iPCaRd9Mq/o4tZDeRLvZlXmlitxwqM7O2UTUtFtOAsxB3dCNZacyqIM3bZBZsh14An0lPZZ9CrRuljUeB93qJI00mHGYkFuqeptmxWRxzV1ZWHowBnXD45l5QlTuVjOxLrrwYhscZxo/wBIsZ1qvz5yuFicrjtSY5YYRi9vSsZscu4dT5CJsVpm1xlWCiHr/vCP6ekq43LJjtrLrGUC1UORYrh7LEYqUK/CoYcc8+J8h4yRandtFlRFekM7a+QxCgb5B/Go4WDxGTfzSsDQRMbJE1h+PRWSy7PWeA0hXiK1spdbK2GaupzB/wC/h0iieZtUddL9G2bVJzrY/S0MTu7B3/wt/EPzHCehdXNYasfh1uoPungyn4q7B8SN4jP1BB6xiMrmEo2HSEIS5QIQhAAhCEACaW1B1KuAysCrKQCrKRkQQeYI6TeEAKN1+7LLMGWvwKs+E4s9IzazC9Ts9Xq/NfEcRX64jOespX+ufZFRjC1uGIw+JOZOQ+gtb+NB8JP2l9QZlKnfaNIz+SkRbDfzpp/V7EYCzd4qtqyfgbnVaO9HHBvLmOoEay5ExxNMhJi02G4cjxHlOdb8YpxK7a+I4iIEM1W0VY7UNJ/2Q07WlKz9iu1z+Ar/ANcrrDvLo7DNBkb7FMMlI9nqP2uIawjwzCD590ql+SLt/iSztYwJt0PitkZslQtBy4gVujsQenuq08wpiWHU/rPZV1IdSrAFWBVlPEMpGRBHdlPK/aHqNZorFFMicM5LYW3oyfYY/bXke/ges2kjCLGNca3ePkJ2qvsc5A5eWQjcrRXgbMmmTRoh6wuBC8T7zd5iozmjZiBMWd2NKyBlE0NAmS00a2SiGYaiS/ss1jbCY5ayfoMQwqsHQWHhU/ntHZ8m8JDTdNa8QVYMvBlIZT3MDmD8xLptO5SSTVj1lCJ9H4re012DlZWlg+8ob+sURwTCEIQAIQhAAhCEACEIQATaQ0dXiKzXfWllbfEjqGU+h6+MrPWTsJqszbAWmpuYpt2np8lf419dqWrCQ0mSnY80aT7LtI4c+9hmsX7dBFoPovvfNZEcfoi6tyHpuQ58nqsQ5+TAT2LCVwsTkebtQuyvE451a5HowuebWupV7B3VI3Ek/aIyHjynojR2jq8PUlVKhaq1Coo6AfqeufUmKYSyViG7hEGm9B042lqcSgsqfmp5g9GUjirDoRxi+Ekg82a+9jmI0eWtw21iMGMztAZ30r/eIOYH214d4WQGizIie0ZXuuvYxhceTZR/q2JPEuijc2N/eVDIZ/xLke/OVaLKRR+Hv4TrvIq0/qLjtG5+0Uk1DliKs7KSO8sBmn3gIyLi4s4WGVPQvaycWsiY4mc2xEFEHIUNZBHiPfZyX9neqLaRxSrkfZ0IfEv0FYOexn9pssgO7M9JbErkehNWKimCwyt8S4WlW8xWucc5gDKZjIsEIQgAQhCABCEIAEIQgAQhCABCEIAEIQgAQhCABCEIABEi2nOzPR+MJNuGRbDzsqzqfPvJTIMfMGEIAQvSH/h4oPGjF3IOeViV2/muxIfiOx8pZse1g+Ps5/TezMJFkTdku1d7BaMlsxOIstU8d2iCkHwZtpjl5ZS0tE6HpwlQqw9a11Dkqjr1JPNj4nMwhBIGxZCEJJAQhCABCEI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26" descr="data:image/jpeg;base64,/9j/4AAQSkZJRgABAQAAAQABAAD/2wCEAAkGBhQQEBUUEBQUFRAUEBQQDxAUFBAUEA8PFRQVFRQVFBQXGyYeFxkjGRQUIDAgIygpLCwsFR4xNTAqNSYrLCoBCQoKDgwOGg8PGikgHSQsLCwpLCksKSksKSwsLCwvLCwpLCwvKSwpKSwsKSkpLCkpLC0pLCwsLCwpKSwsLDUsLP/AABEIAPUAzQMBIgACEQEDEQH/xAAcAAABBAMBAAAAAAAAAAAAAAAABAUGBwECAwj/xABHEAACAgACBwUECAMECAcAAAABAgADBBEFBhITITFBB1FhcYEUIjKRI0JSgpKhsdFicsFTY6LwFSQzQ0RzwuEIFjSjs9Lx/8QAGQEAAgMBAAAAAAAAAAAAAAAAAAQBAgMF/8QAJhEAAgEEAgICAgMBAAAAAAAAAAECAxESIQQxE0FRYSJCMlKBYv/aAAwDAQACEQMRAD8AvCEIQAIQhAAjHrDrphMAP9ZuVXIzWpc3tYd+wuZA8TkPGNvaVruNF4TaTI4m0mvDqeIBA96wjqFBHmSo6zzXi9MGx2exi9jsWd2ObMx6kwA9A0duGj2bJvaEH22qBUfgYt+Um+jdKVYmsWYexbK25OhBGfUeB8DxnkavGBpI9S9dLdF4gWV5tQxAxFGfu2J3jucdD6HgYAeoI36W0/RhVzvsVeGYXm7fyoOJkM1g7UVasDAHaLoGN5HBARnkqnmw658AeHHpX197WMWdizsc2ZiSzHxJitXkKOo7Y7R4jmspaRPtJ9rB4jDUjLo9p/6F/wDtIzjNecbbzvZR3VhUA9QM/wA4yZTETlWnLtnQjx6cekd7tKXP8V1redlh/Uzh7XYOVj+jvn+s1M1MpdmmKF+H1nxdXwYm4eBsZh8mzEf9G9q+Kr4XLXcvU5bt/wAS8P8ADIcZzaaRqSXTMZUoS7Rcuhu03CYjJXY0WHhlblsE+Fg9355SWq2YzHEHiD0Inmlo+6ta74jAkBG26c/eocnYy/gPND5cO8GMw5H9hOpxfcC+oSIv2o4FML7Q9mzx2fZ+BxG8yz2QmfH+b4fESutL9vuJZj7LRVWnQ27Vth8TslVHlx842nfaEWmnZl5wnn7Cdu+PQ/SJh7F6jYdD6FX4fIyxtS+13DaQZarAcPiW4LW5Brtburs4Zn+EgHuzkkE7hCEACEIQAIQhAAhCEAPPnaLgsXpnTVtGDRrFw4XD7Xw005ANYXc8AdtmHedkZAyXasdgGEpUNjmbE25e8gZq6FPcAuTN5kjPuEtKuoLnsgDMljkAM2PMnLqe+bwAheN7HtF2JsjCrWcuD1PYlinvB2iD6gyg9ZNFJhMVZTVbv6VbZruyy2suanoSpzGY4HLMS9O0fW3dL7NS30jj6dgeNdZHwg9GYfIeYlWYjBrYhRh7pH4e4juIi1TkKMrDlLiuccuvgYtXtIbD7tvhY5p4P3ev6+cksgmOwzU2FW5jirD6w6MP88xJforHb6pX68nHc45/v6xfkQX810xniVHunLtCyamZmIqPGDNDNjNDJIZgzRpsTOZMsUZo8Q47Hisd7HkP6nwm+kseKl/iPwj+p8JGbLy7dSxPzMZo0stvoTr18Pxj2b4jEljmxzP+eA8JwVixyUEnuAJPyEdcHoYHjYcz9kHh6nr6SW6n6fOjsQtlY+j+C6scN5Uef3hzB7x4mMOtFOyFVx5yWTK7uZkOTqVPcwKn5GYXEz2HU1WKpVsktpsUMu0AyspHcZBdb+xDB4wFsMBhb+YNa/QOe56uAHmuXrNxY7dj+vR0hhTVe21isPkrsfiupPwWHvPAqfEA/WlgTzpqXofF6D05h68UhVL3bDCxSTTetgyXYfrk4rORyIy4iei4AEIQgAQhCABCEIAEZdbNYRgsM1nA2H3KUP1rD3+AHE+XjHlmyGZ4AcSegEpLXPWM43EllP0KZpQO9c+L+bEZ+QExrVMI/Yxx6XklvoZbr2sdnclnZizMebMeJJmsxNq6yzBVBZmOSqOJJ8Jy+ztaSGvT+j97VmB76ZsveR9ZfX9QIz6s4/Ys2Cfds4DwsHL58vlLl0F2ZFwGxLEE8d2pyA82HE+kgHar2enRty3Ug+yWnLMZncX89knoGy2ge/MdBOhTpSwcZHKq1o+RTh37O0xG/ROlBcgz+MDJx4948DFjPxAiDi4uzOnGSkro3M5FpvY2QiOm7aBPiR8oJA2dnaJMXjBWpZvQdSe6YxWLCDNjkP18pHcRc+JsCoM/sr0VepP7xilSyf0K16ygvsTYjENa5PU/ID9oswtITlz6mdP9EvUOKnxYcf8A8iqnA9W+UYqStoUpQv8Al2zVDFVdsx7KIbrKLtpjaTRaXZDrXkxwdp4Nm+GJ6Nzev14sPHa75a88u4LFNVYrodl0YOjfZZTmD8xPSGrumVxmGrvXhtr7y/YsHB19GB/KNUZXWInyIWeSFmJwaWgCxFcK62KGAYLYh2lYZ8mBAIPSdoQm4qEIQgAQhCABCESaW0mmGpe2w5Ii5nvY8go8Sch6wbsSlfSIn2m6ybmn2es/SXD6TLmlHI/iOY8g0qsCKtKaSfE3PdZ8btnl0UclUeAGQifKcmrUzlc7dCl442NWOUsrs71W2EF9o+kce4D9Ss8vUyEauaK9qxSVn4Ad5Z/IvT1OQ9ZeOGqCqAO6M8an+7FOZV/Rf6dVXKJ9JaNrxNT1XoHqsXZdG5MP6HrmOIIBijOQXWTtDuGIfC6KwpxeIpAOKcts0UE8kz+s/hmMuXE5gOnOK4127JrdHlr8FYbKF94o2QuqHnysX5HwPORvR2mWd9m1dl1HHmM/Q8pc+itbk0xgL86zTiKtqnFYdjma3KtkQchmpyPMc1I6ZmrbcOLEAPdwPUGK8hpWuh7iKTvZ9ehPpHGhUPHj0jDVpzJQlalnJ8SSSeijiY8poYbWdjbQH1cuB8/CS/s/0Mr2vbsqqV+4uQAG1lmx4eHD1MyoqLePZtXc0sr2Ibozs+0hjmDNW1aH69vuZD+FDxllaA7L6sMmTNmfrlfic+LHp4ACLW7UdG127o4hdrPZLhXNQPLjYBll48vGSrbDAEEEEZgg5gg8QQeoj9rdHLbb2xhu0FUq7KooHflxPmTzla6zaD9mfaUfRseX2W/Yy371ka1j0cLqmU9Rz7j0PzlJwzVjSnPCVyq84TGyQSDzBIPmJmc86pqVll9jmsGzY+Fc+7YDbV4WKPfA81AP3DK2MU6K0g2Hurtr+Otw6+JB5HwIzHrLRli7lJwyi0emoRPo/HLfUltZzSxFdfJhn84onROSEIQgAQhCABKi7Q9afartzUfoKmOZHK20cC3iBxA9T3ST9oet24Q4ek/TOv0jDnTWf0Zh8hx7pVarEuRV/Rf6dHiUP3l/hkCZmZqx4RE6ROuy3A5m209WFa+SjM/mfylliQrsyrywanvd2P4yP6SaCdemrQSODWllUk/sQax6V9lwd9/9jh7LQO9lQlR88pQ3Zh2kjR9N++ra1rrTdtgqGaw89snvPHOXdrxgGv0bi6kGbvhbQgHNmCEgepGXrPJmC0gEUgg58xNDItHsr0q1ukNJWNwFuHa6wDkG3oI/JmiGo+6PKKuz/RzYbReKxdgyfFZVUA8CagSNoeBZj+CJgMhEuU9pHR4S1JnOxos1o0ocJoWmqs7NmLZtsjnuviceu0i+RMbrzwMz2nIfY9HP9UVsp7gxWo/oD8pPFW2w5j0kO3tWjjocplXvRVls5Dfb/wC1nz59Y/8AYtplr9HGtzmcPcakPXdMA6D0JYeQEpbEXgJnnzHCW92E4EpgLrCMhZicl8RWgBPzYj0jhzixLY1Y5eB8o62GNWNPOAFTabo2MTYO87XzGf65xHHTWf8A9Uf5B+pjaROfUVpM6tJ3gjUzWbzUiUNC3Ox7WHbqfCufer+kq8amPvD0Y5/fljzzdq3ppsHiq7l47De8v26zwdfUE+uU9GYXEraiuhzR1Dow5FWGYPyMcoyurfBz+RDGV/k6whCbiwRj1u1lXA0bXA2vmtKd7dSf4RzPoOsebbQilmICqCzE8goGZJ9JR2sunWxuJa057A9ylfs1A8PU8z5+EwrVMI67GePR8kt9Ibr72sdnclnZizsebMeZmsITlna6MTD8oFpjOAFn9mN4ODA6q7qfxE/oRJqDKo7NNLCu56WOQf30/mHBh8sj6GWf7QBOvSeUEzg1441GhTnK/wBJ9jejHxBxD1uCzF2oWzZoZicz7oGYBPQECTZ8YAJGtZtZ1orLMczyRert3D/PCadbZj27LsiPaBpAbVeHryCoAzKoAVQBs1qAOQAz4eUibTpZc1rtZYc3c7R/YeE52CcqrPOVzu0afjgoiS48DJlRq8ulNEJSzBXX/ZWZZ7FqEqMx3EZg+ch7rJV2daV2GehjzO8r8eQYfofWb8aVpWFeXG8L/BE8B2GY1rgtzVJSD71ofbJX+FMsyfPKXZozRdeFoSmkbNdaBEHXvJJ6kkkk95M7rfwmj3R45ppc8Z9IW8DFeJxEYdL44KpJPAAkySCC6ds2sS3gAv5Z/wBYiYTfbLsznmzFvnNXnMnK8mzswjjBI5zBmZqxkEhLb7ItZ9us4Sw+/Xm9Gf1qifeX7pOfk3hKiBi3RekXw9yXVHKytgy9xy5g+BGYPgTLwli7mdSGcbHpiEQaD0wmLw6XV/C655dUYcGU+IOYi+dBO5y2raIT2n6a3dC0IffvPv8AhSuWfzOQ8tqVgFkh16x++0hbx92rKhfujNv8TNGJ5ya88ps7XGhhTRwYzjbdlN7mjXib5SKuaSlYc9H4C7EbW4rZ9hdp9nLJQeXE9TxyHM5Tgl/fLd1T0GMHo1VYZW2jfXd4Zhmqn+VdkeecqvXLB7jFsR8Fo3qeeeVg9G4+TiNSoWjcUhybzcTVLCCGQ7LqdpWHMESY6M7RyqhcRWxYfXTIg+hOYldVYvKKBjJnCc6fRrUhTq/yJ9pLtHDDKmtyehfJEHnxJMiOJxT3Pt3NtN0H1VHco6CIPbBMHGCE6k56YUqVOluPYvzmjmIPbphsZMsGbOaFLTiLGRw9ZydTmpnA4qaHES6TWzNtPRZer+tyYhQrHZtA95D18V7xHe3GcJTe8B8+h6iLa9N3KMha+Xjk35kGOxr/ANkc+fF3+DLExekgoJJAA5kngPWQfTmm/aG2U/2YPE/bP7RrvxbWf7R2bzPD5cpoLhKVKzkrI0pcdReUncUZ5Cc3M5m2b4ip622bFZGyB2XVlbI8jkRnFrDbkjUzRoF5oXlkVbNdqdEecTMZybFbll9kesm6vOGc/R3ca8+S3gcvvKMvNVlxTy/gcSyMrocnVgynuZTmD8xPSehtJDE4eq5eVlavl3EjiPQ5j0jNCWsRPkws8l7KMxOI27rWPNrrGPmXYzQmY0pTusVfWfqYi1fTbOX5ZTVHnOmts6tN3SE+LOQnHVbRRxePpqyzTebdv/KT3m+eWX3ooxVeY4Ry7P2XB4m669gM61rp5k7JO0/IcPhWbUcb7ZlXTxdi2dLWe7Kx7QsEXwZsUZvh7BYcuZpf6OwfPdn7sftKa7oeFasx7z7q/vIxi9LPYGViNh1KugAyZTzB6xqfIgtdiNLi1G7vRXy48d87piCeQY+QJ/SShKEX4VUeSqJubYo6q9If8H2RjJz9R/wt+01ZbP7N/wALftJRvZjeyPL9E+H7Im+9/s3/AAt+04Pc45qw81YSZb2YNssqv0UdD/ohgx83GLkretW+JVPmAf1iazRFLf7tR5Zr+kt5Y+0UdGXpjCuLm3tccrdXKz8JZfUEfnEd2rzD4WB8Dmp/rLKUGVcKiE7Yuc/ajNbsG6fEpA78sx8xNKl2mCrxZiFVRzZicgB5maJL0ZtS9oszsY1c3+IbF2j6LDnZqB5PiSM8/uKc/Nl7o5dsGG2kF6j3qmyfLnunOR+TbJ9TJvq3oYYHA1UDmiZ2EfWtb3nP4ifQCR/WLDi8PW3KxGq9WBUH0JB9IwoLGwm5vK5Tdd20OE3jZg7SrFW4HPIjuYcCI5rxiclZj8ZZIJqxnQicHMhEsUYZpePZHjjZgShPGq5lH8jAOPzZpReFPGWv2Q48VjEg8juSP/dB/QS9N2mUqq9NiDtW0QaMaLgPo8QuZPQXIArD1XYPzkRW6XzrZq2uPwrUscm+Ol/7O0Z7LeXEgjuJnnnF1vRa9Vylba2KOp6MO7vB4EHqCDIrU93J49X8bP0OAumwujYuJm/tMWwHMxwN80bERAcRNDfJwIcxa2Imm+iPfQ30nErmLN9DfRHvpjfQxDMW76Y30Rb6G+k4kZi3fTO/iLfQ3sMQzFu/md9EO9hvYYk5i42TGEZarkuVU3lbixCRw2hyzHWIt9MG+CTXRDkWto7tHrtXZuG6fLnxNbeR5r6/OcdI6SVuKsCOhBBH5SsBiJumMI5RiNaS72KS48X/ABdhv1hwuWkblQcHtNigd1gFnD8UeXwQX5Th7Zxz+tkAW6kDkM5pdjc5lUk5vQxFRivs0viJzN7bs5zUZmWSsZtinBLLP7KcAbfaDly3I/8Allb4dchLv7J9FmrA7xhk19hsH/LA2V/Rj6yaaymVqvGmTWQntE7Ol0im9pyTGIuSseCXKOSWd3g3TPqJNoR1q+mc9Np3R5Px1NuGtaq9GrtQ5MjDIjx8QehHA9JyGLnp7WPVPDaQr2MVUr5Z7D/DbWT1RxxX9D1BlTaf7AbkzbA4hbF5iq8bFmXcLFGyx8wsxdL4GY1/kr32mY386aW1Ox+Ez3+FuVRzcLvK/wAaZr+cZRijM/GaeUdt/DfxqGKMPaYYB5B0381OIjb7RMb+GAeQcvaJkXxs38yL5OAeQdBfM76NoxE2GIlcCcxx30N9EAvmd9IxJzFxtmhuiM3zU3ycQzFwumwujdvZurQxIUxccRObW5zipnRZFi17nRVnelJxQSZ6n9nuIx5DZGrDdb2HxD+6X658eXj0kWb0ibpbZy1N1XfSGICKCKlya+zoidwP2jyA9ek9B0UqihUACqoVVHJVAyAHpEehNB1YOlaqF2UHEnmzt1Zz1Y/54RfGqcMEJ1amb+ghCN+nNOVYOlrr2yReAA+J3PJVHVj/AN+QmhiOGcYtIa84Kg5WYmvaHNVJsYeYQHKU/rRr7iMeSCxrw/ShCQCP7xubnz4eEjOzF5VvgYjQ+S+q+03Rx/4gDzrvX8ykUKNG6Q6YPEMehWh3+RG0J57YTnnkcxwI4g9QfAyFWftFnRXpl9Yjsm0W/PCIP5HuT8lcCU/r1q9gqcY1ODRlSobFhNjvtXc2A2s8gvAeYMctB9qeMww2WffJkQFtzLKcuBFnxcO45+ki2/LEliSxJZiebMTmSfMyZTTWiig09iYaEr72+Y/aZ/8AL6fab/D+0Wq06qZndlxtOrank5/CP3mjarnpYPVT+8dwZuGkZMnRH31Xs6FD6kfqJwfQFw+pn5FT/WSpXnRXhnILIhL6PtXmjj7rftOJBHOWNQ8X0qG+IA+YB/WQ6rXolQKqAmwWXzqtoLC23BbsPQ4YEZNVWeOWY6eEljdm2jT/AMFh/RAP0m1N+RXRSf4Ox5eVZuDPTq9mmjQc/Y6PVSR8iYto1MwKfBg8MPHcVZ/MrL4Mr5UeXsJhXtOVaM57kVnPyUGTHQPZTj8TkTVuE+3eSh9K+L/MDznoaqhUGSKFHQKAB8hN4eNeyPM/RAdWeyDDYUh7ycRYOIDKFpU9+747X3iR4SehcuXLp4TMJokl0Zyk5dhCEJJUJQnaRrScZjGVT9BQzVVDozA5WP6kZDwA7zLz0hcUqsYc1rdh5qpI/SeUDjOp5niT3mY1erG1K17jkHhtxtGNnVMVnF8RnIWFpzYzmLpgvIsFzJM028uI5zVnmhaWsVH/AADU3ABvo7P8DHw7oqv0G6cuI75Gqmj/AKI1har3X96vuPMeUq0/RGvZxapl5gzAaSzZruXaXLIxuxOih0lVP5JcRnBnRTNrcGVnEcDLFRdTHDDmNlLxwwzSki6JbqvblfX/AMxfzOUs+VdqnWWvrA+2D6Dif0lozfjdMxr9oIQhGxcIQhAAhCEACEIQA1trDKQeRBB8jwM8qHRRpxllFo96l3rIPIlDkD5HgfWerZTPbTqi1Vy6RpXNDspjABxUj3VtPgRkpPQqveZnUjdaNIOzIVYg7hl5RJdo1G5DZPeP2nRMTmJg3xJXQy2NmIwr18TxX7Q6eY6TmLo8rbnGrSWC2feTl9Yd3iPCaRd9Mq/o4tZDeRLvZlXmlitxwqM7O2UTUtFtOAsxB3dCNZacyqIM3bZBZsh14An0lPZZ9CrRuljUeB93qJI00mHGYkFuqeptmxWRxzV1ZWHowBnXD45l5QlTuVjOxLrrwYhscZxo/wBIsZ1qvz5yuFicrjtSY5YYRi9vSsZscu4dT5CJsVpm1xlWCiHr/vCP6ekq43LJjtrLrGUC1UORYrh7LEYqUK/CoYcc8+J8h4yRandtFlRFekM7a+QxCgb5B/Go4WDxGTfzSsDQRMbJE1h+PRWSy7PWeA0hXiK1spdbK2GaupzB/wC/h0iieZtUddL9G2bVJzrY/S0MTu7B3/wt/EPzHCehdXNYasfh1uoPungyn4q7B8SN4jP1BB6xiMrmEo2HSEIS5QIQhAAhCEACaW1B1KuAysCrKQCrKRkQQeYI6TeEAKN1+7LLMGWvwKs+E4s9IzazC9Ts9Xq/NfEcRX64jOespX+ufZFRjC1uGIw+JOZOQ+gtb+NB8JP2l9QZlKnfaNIz+SkRbDfzpp/V7EYCzd4qtqyfgbnVaO9HHBvLmOoEay5ExxNMhJi02G4cjxHlOdb8YpxK7a+I4iIEM1W0VY7UNJ/2Q07WlKz9iu1z+Ar/ANcrrDvLo7DNBkb7FMMlI9nqP2uIawjwzCD590ql+SLt/iSztYwJt0PitkZslQtBy4gVujsQenuq08wpiWHU/rPZV1IdSrAFWBVlPEMpGRBHdlPK/aHqNZorFFMicM5LYW3oyfYY/bXke/ges2kjCLGNca3ePkJ2qvsc5A5eWQjcrRXgbMmmTRoh6wuBC8T7zd5iozmjZiBMWd2NKyBlE0NAmS00a2SiGYaiS/ss1jbCY5ayfoMQwqsHQWHhU/ntHZ8m8JDTdNa8QVYMvBlIZT3MDmD8xLptO5SSTVj1lCJ9H4re012DlZWlg+8ob+sURwTCEIQAIQhAAhCEACEIQATaQ0dXiKzXfWllbfEjqGU+h6+MrPWTsJqszbAWmpuYpt2np8lf419dqWrCQ0mSnY80aT7LtI4c+9hmsX7dBFoPovvfNZEcfoi6tyHpuQ58nqsQ5+TAT2LCVwsTkebtQuyvE451a5HowuebWupV7B3VI3Ek/aIyHjynojR2jq8PUlVKhaq1Coo6AfqeufUmKYSyViG7hEGm9B042lqcSgsqfmp5g9GUjirDoRxi+Ekg82a+9jmI0eWtw21iMGMztAZ30r/eIOYH214d4WQGizIie0ZXuuvYxhceTZR/q2JPEuijc2N/eVDIZ/xLke/OVaLKRR+Hv4TrvIq0/qLjtG5+0Uk1DliKs7KSO8sBmn3gIyLi4s4WGVPQvaycWsiY4mc2xEFEHIUNZBHiPfZyX9neqLaRxSrkfZ0IfEv0FYOexn9pssgO7M9JbErkehNWKimCwyt8S4WlW8xWucc5gDKZjIsEIQgAQhCABCEIAEIQgAQhCABCEIAEIQgAQhCABCEIABEi2nOzPR+MJNuGRbDzsqzqfPvJTIMfMGEIAQvSH/h4oPGjF3IOeViV2/muxIfiOx8pZse1g+Ps5/TezMJFkTdku1d7BaMlsxOIstU8d2iCkHwZtpjl5ZS0tE6HpwlQqw9a11Dkqjr1JPNj4nMwhBIGxZCEJJAQhCABCEIA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425" y="4326855"/>
            <a:ext cx="742950" cy="742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6884" y="5334000"/>
            <a:ext cx="695325" cy="695325"/>
          </a:xfrm>
          <a:prstGeom prst="rect">
            <a:avLst/>
          </a:prstGeom>
        </p:spPr>
      </p:pic>
      <p:sp>
        <p:nvSpPr>
          <p:cNvPr id="11" name="Cloud Callout 10"/>
          <p:cNvSpPr/>
          <p:nvPr/>
        </p:nvSpPr>
        <p:spPr>
          <a:xfrm>
            <a:off x="2435225" y="1490563"/>
            <a:ext cx="1295400" cy="457200"/>
          </a:xfrm>
          <a:prstGeom prst="cloudCallout">
            <a:avLst>
              <a:gd name="adj1" fmla="val -61945"/>
              <a:gd name="adj2" fmla="val -12225"/>
            </a:avLst>
          </a:prstGeom>
          <a:gradFill>
            <a:gsLst>
              <a:gs pos="0">
                <a:schemeClr val="accent3">
                  <a:tint val="37000"/>
                  <a:hueMod val="100000"/>
                  <a:satMod val="200000"/>
                  <a:lumMod val="88000"/>
                  <a:alpha val="0"/>
                </a:schemeClr>
              </a:gs>
              <a:gs pos="100000">
                <a:schemeClr val="accent3">
                  <a:tint val="53000"/>
                  <a:shade val="100000"/>
                  <a:hueMod val="100000"/>
                  <a:satMod val="350000"/>
                  <a:lumMod val="79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Has Items?</a:t>
            </a:r>
            <a:endParaRPr lang="en-US" sz="1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900" y="1700404"/>
            <a:ext cx="685800" cy="685800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 rot="5400000">
            <a:off x="3862683" y="3224508"/>
            <a:ext cx="1780584" cy="304800"/>
          </a:xfrm>
          <a:prstGeom prst="rightArrow">
            <a:avLst/>
          </a:prstGeom>
          <a:solidFill>
            <a:srgbClr val="0070C0">
              <a:alpha val="5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420197" y="4587879"/>
            <a:ext cx="536575" cy="231009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Start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0" y="4338285"/>
            <a:ext cx="731520" cy="73152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xplosion 2 20"/>
          <p:cNvSpPr/>
          <p:nvPr/>
        </p:nvSpPr>
        <p:spPr>
          <a:xfrm rot="16200000">
            <a:off x="2848045" y="3495680"/>
            <a:ext cx="385241" cy="162348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900" b="1" dirty="0" smtClean="0"/>
              <a:t>COLLIDER</a:t>
            </a:r>
            <a:endParaRPr lang="en-US" sz="900" b="1" dirty="0"/>
          </a:p>
        </p:txBody>
      </p:sp>
      <p:sp>
        <p:nvSpPr>
          <p:cNvPr id="22" name="Right Arrow 21"/>
          <p:cNvSpPr/>
          <p:nvPr/>
        </p:nvSpPr>
        <p:spPr>
          <a:xfrm>
            <a:off x="2012797" y="4536213"/>
            <a:ext cx="2149628" cy="3048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7" descr="C:\Temp\SMJum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110" y="5165055"/>
            <a:ext cx="743687" cy="99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ight Arrow 23"/>
          <p:cNvSpPr/>
          <p:nvPr/>
        </p:nvSpPr>
        <p:spPr>
          <a:xfrm rot="10800000">
            <a:off x="5257800" y="4587879"/>
            <a:ext cx="536575" cy="231009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Start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5" name="Picture 7" descr="C:\Temp\SMJum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742" y="5165054"/>
            <a:ext cx="743687" cy="99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425" y="1695450"/>
            <a:ext cx="742950" cy="742950"/>
          </a:xfrm>
          <a:prstGeom prst="rect">
            <a:avLst/>
          </a:prstGeom>
        </p:spPr>
      </p:pic>
      <p:sp>
        <p:nvSpPr>
          <p:cNvPr id="27" name="Explosion 2 26"/>
          <p:cNvSpPr/>
          <p:nvPr/>
        </p:nvSpPr>
        <p:spPr>
          <a:xfrm rot="10800000">
            <a:off x="3779862" y="2565167"/>
            <a:ext cx="385241" cy="162348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900" b="1" dirty="0" smtClean="0"/>
              <a:t>COLLIDER</a:t>
            </a:r>
            <a:endParaRPr lang="en-US" sz="900" b="1" dirty="0"/>
          </a:p>
        </p:txBody>
      </p:sp>
      <p:sp>
        <p:nvSpPr>
          <p:cNvPr id="28" name="Right Arrow 27"/>
          <p:cNvSpPr/>
          <p:nvPr/>
        </p:nvSpPr>
        <p:spPr>
          <a:xfrm rot="16200000">
            <a:off x="3414921" y="3224508"/>
            <a:ext cx="1780583" cy="3048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ular Callout 28"/>
          <p:cNvSpPr/>
          <p:nvPr/>
        </p:nvSpPr>
        <p:spPr>
          <a:xfrm>
            <a:off x="4177629" y="1159758"/>
            <a:ext cx="1026337" cy="419649"/>
          </a:xfrm>
          <a:prstGeom prst="wedgeRoundRectCallou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“Bump”</a:t>
            </a:r>
            <a:endParaRPr lang="en-US" dirty="0"/>
          </a:p>
        </p:txBody>
      </p:sp>
      <p:sp>
        <p:nvSpPr>
          <p:cNvPr id="30" name="Cloud Callout 29"/>
          <p:cNvSpPr/>
          <p:nvPr/>
        </p:nvSpPr>
        <p:spPr>
          <a:xfrm>
            <a:off x="5526087" y="1496517"/>
            <a:ext cx="1295400" cy="457200"/>
          </a:xfrm>
          <a:prstGeom prst="cloudCallout">
            <a:avLst>
              <a:gd name="adj1" fmla="val -61945"/>
              <a:gd name="adj2" fmla="val -12225"/>
            </a:avLst>
          </a:prstGeom>
          <a:gradFill>
            <a:gsLst>
              <a:gs pos="0">
                <a:schemeClr val="accent3">
                  <a:tint val="37000"/>
                  <a:hueMod val="100000"/>
                  <a:satMod val="200000"/>
                  <a:lumMod val="88000"/>
                  <a:alpha val="0"/>
                </a:schemeClr>
              </a:gs>
              <a:gs pos="100000">
                <a:schemeClr val="accent3">
                  <a:tint val="53000"/>
                  <a:shade val="100000"/>
                  <a:hueMod val="100000"/>
                  <a:satMod val="350000"/>
                  <a:lumMod val="79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Had Items?</a:t>
            </a:r>
            <a:endParaRPr lang="en-US" sz="1200" b="1" dirty="0"/>
          </a:p>
        </p:txBody>
      </p:sp>
      <p:sp>
        <p:nvSpPr>
          <p:cNvPr id="31" name="Right Arrow 30"/>
          <p:cNvSpPr/>
          <p:nvPr/>
        </p:nvSpPr>
        <p:spPr>
          <a:xfrm>
            <a:off x="5203966" y="2010747"/>
            <a:ext cx="1780584" cy="304800"/>
          </a:xfrm>
          <a:prstGeom prst="rightArrow">
            <a:avLst/>
          </a:prstGeom>
          <a:solidFill>
            <a:srgbClr val="0070C0">
              <a:alpha val="5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 rot="10800000">
            <a:off x="2099532" y="2010747"/>
            <a:ext cx="1780584" cy="304800"/>
          </a:xfrm>
          <a:prstGeom prst="rightArrow">
            <a:avLst/>
          </a:prstGeom>
          <a:solidFill>
            <a:srgbClr val="0070C0">
              <a:alpha val="5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7884" y="2026200"/>
            <a:ext cx="460076" cy="457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8803" y="2209800"/>
            <a:ext cx="457200" cy="457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9403" y="1782147"/>
            <a:ext cx="384760" cy="457200"/>
          </a:xfrm>
          <a:prstGeom prst="rect">
            <a:avLst/>
          </a:prstGeom>
        </p:spPr>
      </p:pic>
      <p:sp>
        <p:nvSpPr>
          <p:cNvPr id="35" name="Cloud Callout 34"/>
          <p:cNvSpPr/>
          <p:nvPr/>
        </p:nvSpPr>
        <p:spPr>
          <a:xfrm>
            <a:off x="4465508" y="2984801"/>
            <a:ext cx="1295400" cy="457200"/>
          </a:xfrm>
          <a:prstGeom prst="cloudCallout">
            <a:avLst/>
          </a:prstGeom>
          <a:gradFill>
            <a:gsLst>
              <a:gs pos="0">
                <a:schemeClr val="accent3">
                  <a:tint val="37000"/>
                  <a:hueMod val="100000"/>
                  <a:satMod val="200000"/>
                  <a:lumMod val="88000"/>
                  <a:alpha val="0"/>
                </a:schemeClr>
              </a:gs>
              <a:gs pos="100000">
                <a:schemeClr val="accent3">
                  <a:tint val="53000"/>
                  <a:shade val="100000"/>
                  <a:hueMod val="100000"/>
                  <a:satMod val="350000"/>
                  <a:lumMod val="79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Vert. Velocity = 0</a:t>
            </a:r>
            <a:endParaRPr lang="en-US" sz="1200" b="1" dirty="0"/>
          </a:p>
        </p:txBody>
      </p:sp>
      <p:sp>
        <p:nvSpPr>
          <p:cNvPr id="36" name="Rounded Rectangular Callout 35"/>
          <p:cNvSpPr/>
          <p:nvPr/>
        </p:nvSpPr>
        <p:spPr>
          <a:xfrm>
            <a:off x="7268710" y="1146175"/>
            <a:ext cx="1026337" cy="419649"/>
          </a:xfrm>
          <a:prstGeom prst="wedgeRoundRectCallou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Used</a:t>
            </a:r>
            <a:endParaRPr lang="en-US" dirty="0"/>
          </a:p>
        </p:txBody>
      </p:sp>
      <p:sp>
        <p:nvSpPr>
          <p:cNvPr id="37" name="Rounded Rectangular Callout 36"/>
          <p:cNvSpPr/>
          <p:nvPr/>
        </p:nvSpPr>
        <p:spPr>
          <a:xfrm>
            <a:off x="1124791" y="3660712"/>
            <a:ext cx="1026337" cy="419649"/>
          </a:xfrm>
          <a:prstGeom prst="wedgeRoundRectCallou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Hidden</a:t>
            </a:r>
            <a:endParaRPr lang="en-US" dirty="0"/>
          </a:p>
        </p:txBody>
      </p:sp>
      <p:sp>
        <p:nvSpPr>
          <p:cNvPr id="38" name="Rounded Rectangular Callout 37"/>
          <p:cNvSpPr/>
          <p:nvPr/>
        </p:nvSpPr>
        <p:spPr>
          <a:xfrm>
            <a:off x="5048337" y="3660711"/>
            <a:ext cx="1026337" cy="419649"/>
          </a:xfrm>
          <a:prstGeom prst="wedgeRoundRectCallou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Normal</a:t>
            </a:r>
            <a:endParaRPr lang="en-US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668" y="2375071"/>
            <a:ext cx="463336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25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2116</TotalTime>
  <Words>185</Words>
  <Application>Microsoft Office PowerPoint</Application>
  <PresentationFormat>On-screen Show (4:3)</PresentationFormat>
  <Paragraphs>54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Impact</vt:lpstr>
      <vt:lpstr>Times New Roman</vt:lpstr>
      <vt:lpstr>Newsprint</vt:lpstr>
      <vt:lpstr>State-Transition Diagrams</vt:lpstr>
      <vt:lpstr>Conditions and Actions</vt:lpstr>
      <vt:lpstr>Guidelines for State-Transition Diagrams</vt:lpstr>
      <vt:lpstr>Mario Action States</vt:lpstr>
      <vt:lpstr>Mario Power-up States</vt:lpstr>
      <vt:lpstr>Question Block States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Development Methodologies</dc:title>
  <dc:creator>Scott Mills</dc:creator>
  <cp:lastModifiedBy>Scott Mills</cp:lastModifiedBy>
  <cp:revision>157</cp:revision>
  <dcterms:created xsi:type="dcterms:W3CDTF">2014-08-25T00:37:45Z</dcterms:created>
  <dcterms:modified xsi:type="dcterms:W3CDTF">2016-02-02T04:34:28Z</dcterms:modified>
</cp:coreProperties>
</file>